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2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3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3" r:id="rId1"/>
    <p:sldMasterId id="2147483749" r:id="rId2"/>
    <p:sldMasterId id="2147483658" r:id="rId3"/>
    <p:sldMasterId id="2147483764" r:id="rId4"/>
  </p:sldMasterIdLst>
  <p:notesMasterIdLst>
    <p:notesMasterId r:id="rId43"/>
  </p:notesMasterIdLst>
  <p:handoutMasterIdLst>
    <p:handoutMasterId r:id="rId44"/>
  </p:handoutMasterIdLst>
  <p:sldIdLst>
    <p:sldId id="292" r:id="rId5"/>
    <p:sldId id="301" r:id="rId6"/>
    <p:sldId id="348" r:id="rId7"/>
    <p:sldId id="350" r:id="rId8"/>
    <p:sldId id="352" r:id="rId9"/>
    <p:sldId id="354" r:id="rId10"/>
    <p:sldId id="422" r:id="rId11"/>
    <p:sldId id="402" r:id="rId12"/>
    <p:sldId id="423" r:id="rId13"/>
    <p:sldId id="404" r:id="rId14"/>
    <p:sldId id="436" r:id="rId15"/>
    <p:sldId id="361" r:id="rId16"/>
    <p:sldId id="364" r:id="rId17"/>
    <p:sldId id="365" r:id="rId18"/>
    <p:sldId id="366" r:id="rId19"/>
    <p:sldId id="367" r:id="rId20"/>
    <p:sldId id="435" r:id="rId21"/>
    <p:sldId id="420" r:id="rId22"/>
    <p:sldId id="417" r:id="rId23"/>
    <p:sldId id="426" r:id="rId24"/>
    <p:sldId id="356" r:id="rId25"/>
    <p:sldId id="437" r:id="rId26"/>
    <p:sldId id="360" r:id="rId27"/>
    <p:sldId id="413" r:id="rId28"/>
    <p:sldId id="416" r:id="rId29"/>
    <p:sldId id="351" r:id="rId30"/>
    <p:sldId id="405" r:id="rId31"/>
    <p:sldId id="407" r:id="rId32"/>
    <p:sldId id="431" r:id="rId33"/>
    <p:sldId id="432" r:id="rId34"/>
    <p:sldId id="331" r:id="rId35"/>
    <p:sldId id="444" r:id="rId36"/>
    <p:sldId id="434" r:id="rId37"/>
    <p:sldId id="430" r:id="rId38"/>
    <p:sldId id="443" r:id="rId39"/>
    <p:sldId id="433" r:id="rId40"/>
    <p:sldId id="411" r:id="rId41"/>
    <p:sldId id="412" r:id="rId4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FFFFFF"/>
    <a:srgbClr val="3C78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835" autoAdjust="0"/>
    <p:restoredTop sz="97930" autoAdjust="0"/>
  </p:normalViewPr>
  <p:slideViewPr>
    <p:cSldViewPr snapToGrid="0" snapToObjects="1">
      <p:cViewPr>
        <p:scale>
          <a:sx n="63" d="100"/>
          <a:sy n="63" d="100"/>
        </p:scale>
        <p:origin x="-1328" y="-13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2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printerSettings" Target="printerSettings/printerSettings1.bin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6A733D-C9AA-4257-9601-05CCC7BDA7D6}" type="doc">
      <dgm:prSet loTypeId="urn:microsoft.com/office/officeart/2005/8/layout/radial5" loCatId="cycle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6551FE4F-42C9-498B-ACCA-52E8E4C3A376}">
      <dgm:prSet phldrT="[Text]"/>
      <dgm:spPr/>
      <dgm:t>
        <a:bodyPr/>
        <a:lstStyle/>
        <a:p>
          <a:r>
            <a:rPr lang="en-US" b="1" dirty="0" smtClean="0"/>
            <a:t>LEARNING LAB</a:t>
          </a:r>
          <a:endParaRPr lang="en-US" b="1" dirty="0"/>
        </a:p>
      </dgm:t>
    </dgm:pt>
    <dgm:pt modelId="{9AEC2AC6-3C06-4956-90D7-0272BAAD8942}" type="parTrans" cxnId="{39F4287D-0153-4E4C-9CC7-BC4D5C98C746}">
      <dgm:prSet/>
      <dgm:spPr/>
      <dgm:t>
        <a:bodyPr/>
        <a:lstStyle/>
        <a:p>
          <a:endParaRPr lang="en-US"/>
        </a:p>
      </dgm:t>
    </dgm:pt>
    <dgm:pt modelId="{40395841-2199-4519-97E8-E0A64C354056}" type="sibTrans" cxnId="{39F4287D-0153-4E4C-9CC7-BC4D5C98C746}">
      <dgm:prSet/>
      <dgm:spPr/>
      <dgm:t>
        <a:bodyPr/>
        <a:lstStyle/>
        <a:p>
          <a:endParaRPr lang="en-US"/>
        </a:p>
      </dgm:t>
    </dgm:pt>
    <dgm:pt modelId="{8557607F-61B9-45B2-9546-4A850BC78132}">
      <dgm:prSet phldrT="[Text]"/>
      <dgm:spPr/>
      <dgm:t>
        <a:bodyPr/>
        <a:lstStyle/>
        <a:p>
          <a:r>
            <a:rPr lang="en-US" b="1" dirty="0" smtClean="0"/>
            <a:t>NEW TOOLS AND MONOGRAPHS</a:t>
          </a:r>
          <a:endParaRPr lang="en-US" b="1" dirty="0"/>
        </a:p>
      </dgm:t>
    </dgm:pt>
    <dgm:pt modelId="{2C1D26B5-A857-4272-91E0-5A3559C0C7E6}" type="parTrans" cxnId="{57C63188-7205-45F8-9667-D674DC2B4A4D}">
      <dgm:prSet/>
      <dgm:spPr/>
      <dgm:t>
        <a:bodyPr/>
        <a:lstStyle/>
        <a:p>
          <a:endParaRPr lang="en-US"/>
        </a:p>
      </dgm:t>
    </dgm:pt>
    <dgm:pt modelId="{26B333BF-5777-4DEA-89CE-E3BFE0D60476}" type="sibTrans" cxnId="{57C63188-7205-45F8-9667-D674DC2B4A4D}">
      <dgm:prSet/>
      <dgm:spPr/>
      <dgm:t>
        <a:bodyPr/>
        <a:lstStyle/>
        <a:p>
          <a:endParaRPr lang="en-US"/>
        </a:p>
      </dgm:t>
    </dgm:pt>
    <dgm:pt modelId="{37389DA1-6098-4A4C-96B6-114E89E8CA71}">
      <dgm:prSet phldrT="[Text]"/>
      <dgm:spPr/>
      <dgm:t>
        <a:bodyPr/>
        <a:lstStyle/>
        <a:p>
          <a:r>
            <a:rPr lang="en-US" b="1" dirty="0" smtClean="0"/>
            <a:t>PEER EXCHANGE AMONG SJ GROUPS</a:t>
          </a:r>
        </a:p>
      </dgm:t>
    </dgm:pt>
    <dgm:pt modelId="{197A8A7C-CFB1-48AF-AFB3-29E1A035AAAF}" type="parTrans" cxnId="{E777C63F-6F84-47DC-9D2A-EB72AF2F364C}">
      <dgm:prSet/>
      <dgm:spPr/>
      <dgm:t>
        <a:bodyPr/>
        <a:lstStyle/>
        <a:p>
          <a:endParaRPr lang="en-US"/>
        </a:p>
      </dgm:t>
    </dgm:pt>
    <dgm:pt modelId="{D4C8E6D4-873C-42C9-8F32-46380BD3743D}" type="sibTrans" cxnId="{E777C63F-6F84-47DC-9D2A-EB72AF2F364C}">
      <dgm:prSet/>
      <dgm:spPr/>
      <dgm:t>
        <a:bodyPr/>
        <a:lstStyle/>
        <a:p>
          <a:endParaRPr lang="en-US"/>
        </a:p>
      </dgm:t>
    </dgm:pt>
    <dgm:pt modelId="{FEA17CC3-5621-480E-9514-74EA100706F8}">
      <dgm:prSet phldrT="[Text]"/>
      <dgm:spPr/>
      <dgm:t>
        <a:bodyPr/>
        <a:lstStyle/>
        <a:p>
          <a:r>
            <a:rPr lang="en-US" b="1" dirty="0" smtClean="0"/>
            <a:t>MAPPING PROJECT</a:t>
          </a:r>
          <a:endParaRPr lang="en-US" b="1" dirty="0"/>
        </a:p>
      </dgm:t>
    </dgm:pt>
    <dgm:pt modelId="{A42936AC-4043-4499-9AFA-D6F7AD217E4D}" type="parTrans" cxnId="{CC1BCE7A-C174-47C8-BA83-067432D27297}">
      <dgm:prSet/>
      <dgm:spPr/>
      <dgm:t>
        <a:bodyPr/>
        <a:lstStyle/>
        <a:p>
          <a:endParaRPr lang="en-US"/>
        </a:p>
      </dgm:t>
    </dgm:pt>
    <dgm:pt modelId="{7DA1C288-3A01-4419-91F8-741B9C6D82F5}" type="sibTrans" cxnId="{CC1BCE7A-C174-47C8-BA83-067432D27297}">
      <dgm:prSet/>
      <dgm:spPr/>
      <dgm:t>
        <a:bodyPr/>
        <a:lstStyle/>
        <a:p>
          <a:endParaRPr lang="en-US"/>
        </a:p>
      </dgm:t>
    </dgm:pt>
    <dgm:pt modelId="{00745E16-8DF8-483E-A7F8-0C77244012F3}">
      <dgm:prSet phldrT="[Text]"/>
      <dgm:spPr/>
      <dgm:t>
        <a:bodyPr/>
        <a:lstStyle/>
        <a:p>
          <a:r>
            <a:rPr lang="en-US" b="1" dirty="0" smtClean="0"/>
            <a:t>INTERMEDIARY LEARNING PARTNERSHIPS</a:t>
          </a:r>
          <a:endParaRPr lang="en-US" b="1" dirty="0"/>
        </a:p>
      </dgm:t>
    </dgm:pt>
    <dgm:pt modelId="{19392ED9-5E47-446B-A858-6C2683935B82}" type="parTrans" cxnId="{A882D0DC-2B3A-4055-9C7E-04179D5B5C62}">
      <dgm:prSet/>
      <dgm:spPr/>
      <dgm:t>
        <a:bodyPr/>
        <a:lstStyle/>
        <a:p>
          <a:endParaRPr lang="en-US">
            <a:solidFill>
              <a:srgbClr val="C00000"/>
            </a:solidFill>
          </a:endParaRPr>
        </a:p>
      </dgm:t>
    </dgm:pt>
    <dgm:pt modelId="{2DE36A7B-71E6-409C-9323-098FCA26C625}" type="sibTrans" cxnId="{A882D0DC-2B3A-4055-9C7E-04179D5B5C62}">
      <dgm:prSet/>
      <dgm:spPr/>
      <dgm:t>
        <a:bodyPr/>
        <a:lstStyle/>
        <a:p>
          <a:endParaRPr lang="en-US"/>
        </a:p>
      </dgm:t>
    </dgm:pt>
    <dgm:pt modelId="{FCB62DC1-A853-41AD-BBD7-EB16D1407B4D}">
      <dgm:prSet/>
      <dgm:spPr/>
      <dgm:t>
        <a:bodyPr/>
        <a:lstStyle/>
        <a:p>
          <a:r>
            <a:rPr lang="en-US" b="1" dirty="0" smtClean="0"/>
            <a:t>E-LEARNING</a:t>
          </a:r>
          <a:endParaRPr lang="en-US" b="1" dirty="0"/>
        </a:p>
      </dgm:t>
    </dgm:pt>
    <dgm:pt modelId="{1409F85C-92B5-4B4C-BB3A-0A1B40A4CE57}" type="parTrans" cxnId="{1E79B202-F575-4D86-8221-CFA5E74F8F28}">
      <dgm:prSet/>
      <dgm:spPr/>
      <dgm:t>
        <a:bodyPr/>
        <a:lstStyle/>
        <a:p>
          <a:endParaRPr lang="en-US"/>
        </a:p>
      </dgm:t>
    </dgm:pt>
    <dgm:pt modelId="{2AAE4F58-B152-4F9C-88EB-2E5E4BA6B256}" type="sibTrans" cxnId="{1E79B202-F575-4D86-8221-CFA5E74F8F28}">
      <dgm:prSet/>
      <dgm:spPr/>
      <dgm:t>
        <a:bodyPr/>
        <a:lstStyle/>
        <a:p>
          <a:endParaRPr lang="en-US"/>
        </a:p>
      </dgm:t>
    </dgm:pt>
    <dgm:pt modelId="{C7D6476E-B5D3-493B-8168-E4A98FBE9D37}" type="pres">
      <dgm:prSet presAssocID="{8A6A733D-C9AA-4257-9601-05CCC7BDA7D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E4AC9B-FDF0-4D6E-84D8-11D9165A3F35}" type="pres">
      <dgm:prSet presAssocID="{6551FE4F-42C9-498B-ACCA-52E8E4C3A376}" presName="centerShape" presStyleLbl="node0" presStyleIdx="0" presStyleCnt="1" custScaleX="127119" custScaleY="118759"/>
      <dgm:spPr/>
      <dgm:t>
        <a:bodyPr/>
        <a:lstStyle/>
        <a:p>
          <a:endParaRPr lang="en-US"/>
        </a:p>
      </dgm:t>
    </dgm:pt>
    <dgm:pt modelId="{F8DE739B-8C23-473A-89B5-982DA44F7FF7}" type="pres">
      <dgm:prSet presAssocID="{2C1D26B5-A857-4272-91E0-5A3559C0C7E6}" presName="parTrans" presStyleLbl="sibTrans2D1" presStyleIdx="0" presStyleCnt="5"/>
      <dgm:spPr/>
      <dgm:t>
        <a:bodyPr/>
        <a:lstStyle/>
        <a:p>
          <a:endParaRPr lang="en-US"/>
        </a:p>
      </dgm:t>
    </dgm:pt>
    <dgm:pt modelId="{14CA0669-758C-4C20-BF91-3A61C8942A65}" type="pres">
      <dgm:prSet presAssocID="{2C1D26B5-A857-4272-91E0-5A3559C0C7E6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1539109D-0A77-4A1F-9000-22CA322C4FC3}" type="pres">
      <dgm:prSet presAssocID="{8557607F-61B9-45B2-9546-4A850BC7813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12B844-3A0B-44D8-B363-9C28B61592E9}" type="pres">
      <dgm:prSet presAssocID="{1409F85C-92B5-4B4C-BB3A-0A1B40A4CE57}" presName="parTrans" presStyleLbl="sibTrans2D1" presStyleIdx="1" presStyleCnt="5"/>
      <dgm:spPr/>
      <dgm:t>
        <a:bodyPr/>
        <a:lstStyle/>
        <a:p>
          <a:endParaRPr lang="en-US"/>
        </a:p>
      </dgm:t>
    </dgm:pt>
    <dgm:pt modelId="{32170E20-6530-4491-A67F-1ABE1CF8CE09}" type="pres">
      <dgm:prSet presAssocID="{1409F85C-92B5-4B4C-BB3A-0A1B40A4CE57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24845274-D622-40D7-9ECC-AF8921975934}" type="pres">
      <dgm:prSet presAssocID="{FCB62DC1-A853-41AD-BBD7-EB16D1407B4D}" presName="node" presStyleLbl="node1" presStyleIdx="1" presStyleCnt="5" custRadScaleRad="101459" custRadScaleInc="-66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7E1CF8-C4CC-493C-A60E-C06E6A94D8A1}" type="pres">
      <dgm:prSet presAssocID="{197A8A7C-CFB1-48AF-AFB3-29E1A035AAAF}" presName="parTrans" presStyleLbl="sibTrans2D1" presStyleIdx="2" presStyleCnt="5"/>
      <dgm:spPr/>
      <dgm:t>
        <a:bodyPr/>
        <a:lstStyle/>
        <a:p>
          <a:endParaRPr lang="en-US"/>
        </a:p>
      </dgm:t>
    </dgm:pt>
    <dgm:pt modelId="{613FBAE3-B381-4FF4-A9F9-2411A274C4E4}" type="pres">
      <dgm:prSet presAssocID="{197A8A7C-CFB1-48AF-AFB3-29E1A035AAAF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FF3F3CC1-87D2-4591-B425-E61C8681E1A9}" type="pres">
      <dgm:prSet presAssocID="{37389DA1-6098-4A4C-96B6-114E89E8CA7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BC093A-0B8A-4543-B4C2-2B846B2903C8}" type="pres">
      <dgm:prSet presAssocID="{A42936AC-4043-4499-9AFA-D6F7AD217E4D}" presName="parTrans" presStyleLbl="sibTrans2D1" presStyleIdx="3" presStyleCnt="5"/>
      <dgm:spPr/>
      <dgm:t>
        <a:bodyPr/>
        <a:lstStyle/>
        <a:p>
          <a:endParaRPr lang="en-US"/>
        </a:p>
      </dgm:t>
    </dgm:pt>
    <dgm:pt modelId="{6C26A880-CBB6-439A-B537-80F58D503878}" type="pres">
      <dgm:prSet presAssocID="{A42936AC-4043-4499-9AFA-D6F7AD217E4D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7FF93CD7-F9FC-4EC8-9CB7-56470D3C0F68}" type="pres">
      <dgm:prSet presAssocID="{FEA17CC3-5621-480E-9514-74EA100706F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C580AB-6BA8-4FF8-AD4A-E54B7BC45FD7}" type="pres">
      <dgm:prSet presAssocID="{19392ED9-5E47-446B-A858-6C2683935B82}" presName="parTrans" presStyleLbl="sibTrans2D1" presStyleIdx="4" presStyleCnt="5"/>
      <dgm:spPr/>
      <dgm:t>
        <a:bodyPr/>
        <a:lstStyle/>
        <a:p>
          <a:endParaRPr lang="en-US"/>
        </a:p>
      </dgm:t>
    </dgm:pt>
    <dgm:pt modelId="{D3C54D85-CDE2-427F-B1D6-51EAA24ACA65}" type="pres">
      <dgm:prSet presAssocID="{19392ED9-5E47-446B-A858-6C2683935B82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E8D1CD5E-DA6D-4E66-AC43-6DEBC51A37FA}" type="pres">
      <dgm:prSet presAssocID="{00745E16-8DF8-483E-A7F8-0C77244012F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4B60A3-50E7-40BF-B97B-C8051F0F00E1}" type="presOf" srcId="{A42936AC-4043-4499-9AFA-D6F7AD217E4D}" destId="{6C26A880-CBB6-439A-B537-80F58D503878}" srcOrd="1" destOrd="0" presId="urn:microsoft.com/office/officeart/2005/8/layout/radial5"/>
    <dgm:cxn modelId="{A2E61B4B-F24D-4833-AA8D-40991EA5FD67}" type="presOf" srcId="{1409F85C-92B5-4B4C-BB3A-0A1B40A4CE57}" destId="{8712B844-3A0B-44D8-B363-9C28B61592E9}" srcOrd="0" destOrd="0" presId="urn:microsoft.com/office/officeart/2005/8/layout/radial5"/>
    <dgm:cxn modelId="{1E79B202-F575-4D86-8221-CFA5E74F8F28}" srcId="{6551FE4F-42C9-498B-ACCA-52E8E4C3A376}" destId="{FCB62DC1-A853-41AD-BBD7-EB16D1407B4D}" srcOrd="1" destOrd="0" parTransId="{1409F85C-92B5-4B4C-BB3A-0A1B40A4CE57}" sibTransId="{2AAE4F58-B152-4F9C-88EB-2E5E4BA6B256}"/>
    <dgm:cxn modelId="{E777C63F-6F84-47DC-9D2A-EB72AF2F364C}" srcId="{6551FE4F-42C9-498B-ACCA-52E8E4C3A376}" destId="{37389DA1-6098-4A4C-96B6-114E89E8CA71}" srcOrd="2" destOrd="0" parTransId="{197A8A7C-CFB1-48AF-AFB3-29E1A035AAAF}" sibTransId="{D4C8E6D4-873C-42C9-8F32-46380BD3743D}"/>
    <dgm:cxn modelId="{2AE43190-4D33-4B77-831C-771B0371557B}" type="presOf" srcId="{197A8A7C-CFB1-48AF-AFB3-29E1A035AAAF}" destId="{067E1CF8-C4CC-493C-A60E-C06E6A94D8A1}" srcOrd="0" destOrd="0" presId="urn:microsoft.com/office/officeart/2005/8/layout/radial5"/>
    <dgm:cxn modelId="{57C63188-7205-45F8-9667-D674DC2B4A4D}" srcId="{6551FE4F-42C9-498B-ACCA-52E8E4C3A376}" destId="{8557607F-61B9-45B2-9546-4A850BC78132}" srcOrd="0" destOrd="0" parTransId="{2C1D26B5-A857-4272-91E0-5A3559C0C7E6}" sibTransId="{26B333BF-5777-4DEA-89CE-E3BFE0D60476}"/>
    <dgm:cxn modelId="{8F1B3387-804A-41A3-BAB2-A93D90657F33}" type="presOf" srcId="{1409F85C-92B5-4B4C-BB3A-0A1B40A4CE57}" destId="{32170E20-6530-4491-A67F-1ABE1CF8CE09}" srcOrd="1" destOrd="0" presId="urn:microsoft.com/office/officeart/2005/8/layout/radial5"/>
    <dgm:cxn modelId="{084F7E00-C33D-4711-9B85-A09BFB3C727D}" type="presOf" srcId="{A42936AC-4043-4499-9AFA-D6F7AD217E4D}" destId="{B3BC093A-0B8A-4543-B4C2-2B846B2903C8}" srcOrd="0" destOrd="0" presId="urn:microsoft.com/office/officeart/2005/8/layout/radial5"/>
    <dgm:cxn modelId="{47BD0B9C-A3E1-474B-A207-8B6E134804A9}" type="presOf" srcId="{FCB62DC1-A853-41AD-BBD7-EB16D1407B4D}" destId="{24845274-D622-40D7-9ECC-AF8921975934}" srcOrd="0" destOrd="0" presId="urn:microsoft.com/office/officeart/2005/8/layout/radial5"/>
    <dgm:cxn modelId="{DDD6FE0B-B8FC-4FC7-A347-A1A8A47ABE29}" type="presOf" srcId="{2C1D26B5-A857-4272-91E0-5A3559C0C7E6}" destId="{F8DE739B-8C23-473A-89B5-982DA44F7FF7}" srcOrd="0" destOrd="0" presId="urn:microsoft.com/office/officeart/2005/8/layout/radial5"/>
    <dgm:cxn modelId="{04A88E5F-0499-412C-ACF0-0013AFB8960A}" type="presOf" srcId="{00745E16-8DF8-483E-A7F8-0C77244012F3}" destId="{E8D1CD5E-DA6D-4E66-AC43-6DEBC51A37FA}" srcOrd="0" destOrd="0" presId="urn:microsoft.com/office/officeart/2005/8/layout/radial5"/>
    <dgm:cxn modelId="{39F4287D-0153-4E4C-9CC7-BC4D5C98C746}" srcId="{8A6A733D-C9AA-4257-9601-05CCC7BDA7D6}" destId="{6551FE4F-42C9-498B-ACCA-52E8E4C3A376}" srcOrd="0" destOrd="0" parTransId="{9AEC2AC6-3C06-4956-90D7-0272BAAD8942}" sibTransId="{40395841-2199-4519-97E8-E0A64C354056}"/>
    <dgm:cxn modelId="{D053ECF8-83F6-4FD3-86B5-7A0F86E7F5AF}" type="presOf" srcId="{2C1D26B5-A857-4272-91E0-5A3559C0C7E6}" destId="{14CA0669-758C-4C20-BF91-3A61C8942A65}" srcOrd="1" destOrd="0" presId="urn:microsoft.com/office/officeart/2005/8/layout/radial5"/>
    <dgm:cxn modelId="{E173D4F2-806D-4E73-9A8E-77C11052282F}" type="presOf" srcId="{6551FE4F-42C9-498B-ACCA-52E8E4C3A376}" destId="{BCE4AC9B-FDF0-4D6E-84D8-11D9165A3F35}" srcOrd="0" destOrd="0" presId="urn:microsoft.com/office/officeart/2005/8/layout/radial5"/>
    <dgm:cxn modelId="{CC1BCE7A-C174-47C8-BA83-067432D27297}" srcId="{6551FE4F-42C9-498B-ACCA-52E8E4C3A376}" destId="{FEA17CC3-5621-480E-9514-74EA100706F8}" srcOrd="3" destOrd="0" parTransId="{A42936AC-4043-4499-9AFA-D6F7AD217E4D}" sibTransId="{7DA1C288-3A01-4419-91F8-741B9C6D82F5}"/>
    <dgm:cxn modelId="{452BDCB1-55AD-41BD-ACDD-FA7533C3F600}" type="presOf" srcId="{8A6A733D-C9AA-4257-9601-05CCC7BDA7D6}" destId="{C7D6476E-B5D3-493B-8168-E4A98FBE9D37}" srcOrd="0" destOrd="0" presId="urn:microsoft.com/office/officeart/2005/8/layout/radial5"/>
    <dgm:cxn modelId="{52FC0408-384C-41AF-8558-AB4E1EAEFF67}" type="presOf" srcId="{19392ED9-5E47-446B-A858-6C2683935B82}" destId="{D2C580AB-6BA8-4FF8-AD4A-E54B7BC45FD7}" srcOrd="0" destOrd="0" presId="urn:microsoft.com/office/officeart/2005/8/layout/radial5"/>
    <dgm:cxn modelId="{A882D0DC-2B3A-4055-9C7E-04179D5B5C62}" srcId="{6551FE4F-42C9-498B-ACCA-52E8E4C3A376}" destId="{00745E16-8DF8-483E-A7F8-0C77244012F3}" srcOrd="4" destOrd="0" parTransId="{19392ED9-5E47-446B-A858-6C2683935B82}" sibTransId="{2DE36A7B-71E6-409C-9323-098FCA26C625}"/>
    <dgm:cxn modelId="{10152EF2-8B1C-4903-AB31-BF4E2BD4CF1A}" type="presOf" srcId="{197A8A7C-CFB1-48AF-AFB3-29E1A035AAAF}" destId="{613FBAE3-B381-4FF4-A9F9-2411A274C4E4}" srcOrd="1" destOrd="0" presId="urn:microsoft.com/office/officeart/2005/8/layout/radial5"/>
    <dgm:cxn modelId="{1F36217A-C06D-4426-A0CF-F620392CDAF0}" type="presOf" srcId="{8557607F-61B9-45B2-9546-4A850BC78132}" destId="{1539109D-0A77-4A1F-9000-22CA322C4FC3}" srcOrd="0" destOrd="0" presId="urn:microsoft.com/office/officeart/2005/8/layout/radial5"/>
    <dgm:cxn modelId="{51814943-5CE5-409C-AB60-E278F6B0293C}" type="presOf" srcId="{37389DA1-6098-4A4C-96B6-114E89E8CA71}" destId="{FF3F3CC1-87D2-4591-B425-E61C8681E1A9}" srcOrd="0" destOrd="0" presId="urn:microsoft.com/office/officeart/2005/8/layout/radial5"/>
    <dgm:cxn modelId="{6E8B2E79-D2F9-41E8-A915-036BAB6FB16E}" type="presOf" srcId="{FEA17CC3-5621-480E-9514-74EA100706F8}" destId="{7FF93CD7-F9FC-4EC8-9CB7-56470D3C0F68}" srcOrd="0" destOrd="0" presId="urn:microsoft.com/office/officeart/2005/8/layout/radial5"/>
    <dgm:cxn modelId="{17742724-30E4-4CE6-B294-E1C20E4C58B3}" type="presOf" srcId="{19392ED9-5E47-446B-A858-6C2683935B82}" destId="{D3C54D85-CDE2-427F-B1D6-51EAA24ACA65}" srcOrd="1" destOrd="0" presId="urn:microsoft.com/office/officeart/2005/8/layout/radial5"/>
    <dgm:cxn modelId="{B8CA123A-B744-478E-992F-09741065075C}" type="presParOf" srcId="{C7D6476E-B5D3-493B-8168-E4A98FBE9D37}" destId="{BCE4AC9B-FDF0-4D6E-84D8-11D9165A3F35}" srcOrd="0" destOrd="0" presId="urn:microsoft.com/office/officeart/2005/8/layout/radial5"/>
    <dgm:cxn modelId="{0B5EBD63-A86B-4E45-B80A-C1E7F3884601}" type="presParOf" srcId="{C7D6476E-B5D3-493B-8168-E4A98FBE9D37}" destId="{F8DE739B-8C23-473A-89B5-982DA44F7FF7}" srcOrd="1" destOrd="0" presId="urn:microsoft.com/office/officeart/2005/8/layout/radial5"/>
    <dgm:cxn modelId="{B5A4A887-1758-469F-AC87-DB5F76F1BAF1}" type="presParOf" srcId="{F8DE739B-8C23-473A-89B5-982DA44F7FF7}" destId="{14CA0669-758C-4C20-BF91-3A61C8942A65}" srcOrd="0" destOrd="0" presId="urn:microsoft.com/office/officeart/2005/8/layout/radial5"/>
    <dgm:cxn modelId="{C0CBCC58-EC63-4451-B651-B93D55BF9C6D}" type="presParOf" srcId="{C7D6476E-B5D3-493B-8168-E4A98FBE9D37}" destId="{1539109D-0A77-4A1F-9000-22CA322C4FC3}" srcOrd="2" destOrd="0" presId="urn:microsoft.com/office/officeart/2005/8/layout/radial5"/>
    <dgm:cxn modelId="{747EE134-2C6E-4FE4-AEEE-30D3FB997014}" type="presParOf" srcId="{C7D6476E-B5D3-493B-8168-E4A98FBE9D37}" destId="{8712B844-3A0B-44D8-B363-9C28B61592E9}" srcOrd="3" destOrd="0" presId="urn:microsoft.com/office/officeart/2005/8/layout/radial5"/>
    <dgm:cxn modelId="{91713482-4EA6-4F43-8C33-B6A3D22F0174}" type="presParOf" srcId="{8712B844-3A0B-44D8-B363-9C28B61592E9}" destId="{32170E20-6530-4491-A67F-1ABE1CF8CE09}" srcOrd="0" destOrd="0" presId="urn:microsoft.com/office/officeart/2005/8/layout/radial5"/>
    <dgm:cxn modelId="{DDA05E54-E6A0-41BD-AC85-F68ACB6FA3A9}" type="presParOf" srcId="{C7D6476E-B5D3-493B-8168-E4A98FBE9D37}" destId="{24845274-D622-40D7-9ECC-AF8921975934}" srcOrd="4" destOrd="0" presId="urn:microsoft.com/office/officeart/2005/8/layout/radial5"/>
    <dgm:cxn modelId="{EE0BE3ED-8F87-4089-A6DF-D89FA2E26419}" type="presParOf" srcId="{C7D6476E-B5D3-493B-8168-E4A98FBE9D37}" destId="{067E1CF8-C4CC-493C-A60E-C06E6A94D8A1}" srcOrd="5" destOrd="0" presId="urn:microsoft.com/office/officeart/2005/8/layout/radial5"/>
    <dgm:cxn modelId="{CD08CB8B-56EE-4420-855F-21967515E2A6}" type="presParOf" srcId="{067E1CF8-C4CC-493C-A60E-C06E6A94D8A1}" destId="{613FBAE3-B381-4FF4-A9F9-2411A274C4E4}" srcOrd="0" destOrd="0" presId="urn:microsoft.com/office/officeart/2005/8/layout/radial5"/>
    <dgm:cxn modelId="{3C5D1BA1-8D23-4FA5-92AE-2A595597E8D6}" type="presParOf" srcId="{C7D6476E-B5D3-493B-8168-E4A98FBE9D37}" destId="{FF3F3CC1-87D2-4591-B425-E61C8681E1A9}" srcOrd="6" destOrd="0" presId="urn:microsoft.com/office/officeart/2005/8/layout/radial5"/>
    <dgm:cxn modelId="{8BC19BB3-FFE9-41B7-BAB1-AF1BEBBBFA76}" type="presParOf" srcId="{C7D6476E-B5D3-493B-8168-E4A98FBE9D37}" destId="{B3BC093A-0B8A-4543-B4C2-2B846B2903C8}" srcOrd="7" destOrd="0" presId="urn:microsoft.com/office/officeart/2005/8/layout/radial5"/>
    <dgm:cxn modelId="{5B98AEF3-E7CC-4C53-BEBF-9188850F0D33}" type="presParOf" srcId="{B3BC093A-0B8A-4543-B4C2-2B846B2903C8}" destId="{6C26A880-CBB6-439A-B537-80F58D503878}" srcOrd="0" destOrd="0" presId="urn:microsoft.com/office/officeart/2005/8/layout/radial5"/>
    <dgm:cxn modelId="{2FBF3B08-ED30-4305-AC66-B944E9C89327}" type="presParOf" srcId="{C7D6476E-B5D3-493B-8168-E4A98FBE9D37}" destId="{7FF93CD7-F9FC-4EC8-9CB7-56470D3C0F68}" srcOrd="8" destOrd="0" presId="urn:microsoft.com/office/officeart/2005/8/layout/radial5"/>
    <dgm:cxn modelId="{0A42B4E1-0231-4539-BDC7-5A09C0C3E7CC}" type="presParOf" srcId="{C7D6476E-B5D3-493B-8168-E4A98FBE9D37}" destId="{D2C580AB-6BA8-4FF8-AD4A-E54B7BC45FD7}" srcOrd="9" destOrd="0" presId="urn:microsoft.com/office/officeart/2005/8/layout/radial5"/>
    <dgm:cxn modelId="{29663617-8313-4559-8D0F-90F630182357}" type="presParOf" srcId="{D2C580AB-6BA8-4FF8-AD4A-E54B7BC45FD7}" destId="{D3C54D85-CDE2-427F-B1D6-51EAA24ACA65}" srcOrd="0" destOrd="0" presId="urn:microsoft.com/office/officeart/2005/8/layout/radial5"/>
    <dgm:cxn modelId="{9FB24D30-A5E2-4A41-B70D-5807699130B2}" type="presParOf" srcId="{C7D6476E-B5D3-493B-8168-E4A98FBE9D37}" destId="{E8D1CD5E-DA6D-4E66-AC43-6DEBC51A37FA}" srcOrd="10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1E2B1A-3433-B94F-B10C-91300CA5265F}" type="doc">
      <dgm:prSet loTypeId="urn:microsoft.com/office/officeart/2005/8/layout/radial6" loCatId="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98B9D1FB-856D-EF46-9211-8552A3EE3104}">
      <dgm:prSet phldrT="[Text]"/>
      <dgm:spPr/>
      <dgm:t>
        <a:bodyPr/>
        <a:lstStyle/>
        <a:p>
          <a:r>
            <a:rPr lang="en-US" dirty="0" smtClean="0"/>
            <a:t>Intersection of Oppressions</a:t>
          </a:r>
          <a:endParaRPr lang="en-US" dirty="0"/>
        </a:p>
      </dgm:t>
    </dgm:pt>
    <dgm:pt modelId="{5C0A3D9E-EB22-A548-97CD-0CA691AB8FE2}" type="parTrans" cxnId="{DBB5904B-0976-284B-A783-C114227B71C8}">
      <dgm:prSet/>
      <dgm:spPr/>
      <dgm:t>
        <a:bodyPr/>
        <a:lstStyle/>
        <a:p>
          <a:endParaRPr lang="en-US"/>
        </a:p>
      </dgm:t>
    </dgm:pt>
    <dgm:pt modelId="{5C5729EE-C11D-584B-9941-9F6E85CA5BF4}" type="sibTrans" cxnId="{DBB5904B-0976-284B-A783-C114227B71C8}">
      <dgm:prSet/>
      <dgm:spPr/>
      <dgm:t>
        <a:bodyPr/>
        <a:lstStyle/>
        <a:p>
          <a:endParaRPr lang="en-US"/>
        </a:p>
      </dgm:t>
    </dgm:pt>
    <dgm:pt modelId="{6FA7313E-958C-CA4B-AD3D-EBC93AA4620F}">
      <dgm:prSet phldrT="[Text]"/>
      <dgm:spPr/>
      <dgm:t>
        <a:bodyPr/>
        <a:lstStyle/>
        <a:p>
          <a:r>
            <a:rPr lang="en-US" b="1" dirty="0" smtClean="0"/>
            <a:t>Sexism</a:t>
          </a:r>
          <a:endParaRPr lang="en-US" b="1" dirty="0"/>
        </a:p>
      </dgm:t>
    </dgm:pt>
    <dgm:pt modelId="{F3E89F16-3BD0-C64D-9719-006C6F53CC85}" type="parTrans" cxnId="{FA12AAA1-9E71-6B41-AA74-7F388DA6995D}">
      <dgm:prSet/>
      <dgm:spPr/>
      <dgm:t>
        <a:bodyPr/>
        <a:lstStyle/>
        <a:p>
          <a:endParaRPr lang="en-US"/>
        </a:p>
      </dgm:t>
    </dgm:pt>
    <dgm:pt modelId="{5420B828-DA00-204E-8AC8-8529AEB2DAB3}" type="sibTrans" cxnId="{FA12AAA1-9E71-6B41-AA74-7F388DA6995D}">
      <dgm:prSet/>
      <dgm:spPr/>
      <dgm:t>
        <a:bodyPr/>
        <a:lstStyle/>
        <a:p>
          <a:endParaRPr lang="en-US"/>
        </a:p>
      </dgm:t>
    </dgm:pt>
    <dgm:pt modelId="{0F827A07-724B-474E-B188-3EDF567886F7}">
      <dgm:prSet phldrT="[Text]"/>
      <dgm:spPr/>
      <dgm:t>
        <a:bodyPr/>
        <a:lstStyle/>
        <a:p>
          <a:r>
            <a:rPr lang="en-US" b="1" dirty="0" smtClean="0"/>
            <a:t>Homophobia</a:t>
          </a:r>
          <a:endParaRPr lang="en-US" b="1" dirty="0"/>
        </a:p>
      </dgm:t>
    </dgm:pt>
    <dgm:pt modelId="{300F43CF-920A-9D43-9698-415FCBB437BA}" type="parTrans" cxnId="{09F124BA-9021-1048-9E13-878315E0DA81}">
      <dgm:prSet/>
      <dgm:spPr/>
      <dgm:t>
        <a:bodyPr/>
        <a:lstStyle/>
        <a:p>
          <a:endParaRPr lang="en-US"/>
        </a:p>
      </dgm:t>
    </dgm:pt>
    <dgm:pt modelId="{8990D528-D580-9F48-A68E-D3DDDB7E6491}" type="sibTrans" cxnId="{09F124BA-9021-1048-9E13-878315E0DA81}">
      <dgm:prSet/>
      <dgm:spPr/>
      <dgm:t>
        <a:bodyPr/>
        <a:lstStyle/>
        <a:p>
          <a:endParaRPr lang="en-US"/>
        </a:p>
      </dgm:t>
    </dgm:pt>
    <dgm:pt modelId="{137DDD09-BD4A-FC4F-B8D9-69181234C4F5}">
      <dgm:prSet phldrT="[Text]"/>
      <dgm:spPr/>
      <dgm:t>
        <a:bodyPr/>
        <a:lstStyle/>
        <a:p>
          <a:r>
            <a:rPr lang="en-US" b="1" dirty="0" smtClean="0"/>
            <a:t>Xenophobia &amp; Nativism</a:t>
          </a:r>
          <a:endParaRPr lang="en-US" b="1" dirty="0"/>
        </a:p>
      </dgm:t>
    </dgm:pt>
    <dgm:pt modelId="{E0CB7F17-746F-E245-B11A-EF4B2661121A}" type="parTrans" cxnId="{A74B655E-F3B9-A647-8B35-24D28539DD33}">
      <dgm:prSet/>
      <dgm:spPr/>
      <dgm:t>
        <a:bodyPr/>
        <a:lstStyle/>
        <a:p>
          <a:endParaRPr lang="en-US"/>
        </a:p>
      </dgm:t>
    </dgm:pt>
    <dgm:pt modelId="{FF0407E4-F5D2-514D-B666-BF0404510FF6}" type="sibTrans" cxnId="{A74B655E-F3B9-A647-8B35-24D28539DD33}">
      <dgm:prSet/>
      <dgm:spPr/>
      <dgm:t>
        <a:bodyPr/>
        <a:lstStyle/>
        <a:p>
          <a:endParaRPr lang="en-US"/>
        </a:p>
      </dgm:t>
    </dgm:pt>
    <dgm:pt modelId="{2EB78D21-21D3-FE43-9280-8D7B8FF1A330}">
      <dgm:prSet phldrT="[Text]"/>
      <dgm:spPr/>
      <dgm:t>
        <a:bodyPr/>
        <a:lstStyle/>
        <a:p>
          <a:r>
            <a:rPr lang="en-US" b="1" dirty="0" smtClean="0"/>
            <a:t>Poverty</a:t>
          </a:r>
          <a:endParaRPr lang="en-US" b="1" dirty="0"/>
        </a:p>
      </dgm:t>
    </dgm:pt>
    <dgm:pt modelId="{29ADA04F-9D2C-A74B-B139-A0C92B0F7A05}" type="parTrans" cxnId="{2CB2EA18-F006-9F4B-B994-7555F1314425}">
      <dgm:prSet/>
      <dgm:spPr/>
      <dgm:t>
        <a:bodyPr/>
        <a:lstStyle/>
        <a:p>
          <a:endParaRPr lang="en-US"/>
        </a:p>
      </dgm:t>
    </dgm:pt>
    <dgm:pt modelId="{179C4F08-CB75-3C4C-9027-9F4FD56DD27E}" type="sibTrans" cxnId="{2CB2EA18-F006-9F4B-B994-7555F1314425}">
      <dgm:prSet/>
      <dgm:spPr/>
      <dgm:t>
        <a:bodyPr/>
        <a:lstStyle/>
        <a:p>
          <a:endParaRPr lang="en-US"/>
        </a:p>
      </dgm:t>
    </dgm:pt>
    <dgm:pt modelId="{6A476750-47F0-FF42-B35B-A75789142990}">
      <dgm:prSet phldrT="[Text]"/>
      <dgm:spPr/>
      <dgm:t>
        <a:bodyPr/>
        <a:lstStyle/>
        <a:p>
          <a:r>
            <a:rPr lang="en-US" b="1" dirty="0" err="1" smtClean="0"/>
            <a:t>Ablelism</a:t>
          </a:r>
          <a:endParaRPr lang="en-US" b="1" dirty="0"/>
        </a:p>
      </dgm:t>
    </dgm:pt>
    <dgm:pt modelId="{4677B03E-65CE-AC4E-90C7-08AD27FA0A6D}" type="parTrans" cxnId="{A74192CD-8F59-3042-80D3-B47ECB4ACE86}">
      <dgm:prSet/>
      <dgm:spPr/>
      <dgm:t>
        <a:bodyPr/>
        <a:lstStyle/>
        <a:p>
          <a:endParaRPr lang="en-US"/>
        </a:p>
      </dgm:t>
    </dgm:pt>
    <dgm:pt modelId="{B41CCCE3-620B-AD49-A2D3-5095ED27626E}" type="sibTrans" cxnId="{A74192CD-8F59-3042-80D3-B47ECB4ACE86}">
      <dgm:prSet/>
      <dgm:spPr/>
      <dgm:t>
        <a:bodyPr/>
        <a:lstStyle/>
        <a:p>
          <a:endParaRPr lang="en-US"/>
        </a:p>
      </dgm:t>
    </dgm:pt>
    <dgm:pt modelId="{3960AFC6-27DB-7840-8FCA-1A138006AF47}">
      <dgm:prSet phldrT="[Text]"/>
      <dgm:spPr/>
      <dgm:t>
        <a:bodyPr/>
        <a:lstStyle/>
        <a:p>
          <a:r>
            <a:rPr lang="en-US" b="1" dirty="0" smtClean="0"/>
            <a:t>Ethnic and Racial Discrimination</a:t>
          </a:r>
          <a:endParaRPr lang="en-US" b="1" dirty="0"/>
        </a:p>
      </dgm:t>
    </dgm:pt>
    <dgm:pt modelId="{7E7B9172-7EDB-BF4B-868D-9FC110419330}" type="parTrans" cxnId="{6158C2EB-3DE6-B943-B812-80949C1928A9}">
      <dgm:prSet/>
      <dgm:spPr/>
      <dgm:t>
        <a:bodyPr/>
        <a:lstStyle/>
        <a:p>
          <a:endParaRPr lang="en-US"/>
        </a:p>
      </dgm:t>
    </dgm:pt>
    <dgm:pt modelId="{09EEE17B-88DB-F64C-AEF5-103C74F772DA}" type="sibTrans" cxnId="{6158C2EB-3DE6-B943-B812-80949C1928A9}">
      <dgm:prSet/>
      <dgm:spPr/>
      <dgm:t>
        <a:bodyPr/>
        <a:lstStyle/>
        <a:p>
          <a:endParaRPr lang="en-US"/>
        </a:p>
      </dgm:t>
    </dgm:pt>
    <dgm:pt modelId="{DC4E4B82-9307-5E44-B430-DE7514DDB437}" type="pres">
      <dgm:prSet presAssocID="{271E2B1A-3433-B94F-B10C-91300CA5265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159FF4-95B5-A141-A7DD-AACFDE3B30AE}" type="pres">
      <dgm:prSet presAssocID="{98B9D1FB-856D-EF46-9211-8552A3EE3104}" presName="centerShape" presStyleLbl="node0" presStyleIdx="0" presStyleCnt="1"/>
      <dgm:spPr/>
      <dgm:t>
        <a:bodyPr/>
        <a:lstStyle/>
        <a:p>
          <a:endParaRPr lang="en-US"/>
        </a:p>
      </dgm:t>
    </dgm:pt>
    <dgm:pt modelId="{72E814AB-8434-7C43-B9E1-4AB1BBEDE374}" type="pres">
      <dgm:prSet presAssocID="{6FA7313E-958C-CA4B-AD3D-EBC93AA4620F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6EE9BA-AB38-0A45-8C69-069C82FD40C5}" type="pres">
      <dgm:prSet presAssocID="{6FA7313E-958C-CA4B-AD3D-EBC93AA4620F}" presName="dummy" presStyleCnt="0"/>
      <dgm:spPr/>
    </dgm:pt>
    <dgm:pt modelId="{3E79369D-C9AA-BE4A-BACE-9EC70621BD7F}" type="pres">
      <dgm:prSet presAssocID="{5420B828-DA00-204E-8AC8-8529AEB2DAB3}" presName="sibTrans" presStyleLbl="sibTrans2D1" presStyleIdx="0" presStyleCnt="6"/>
      <dgm:spPr/>
      <dgm:t>
        <a:bodyPr/>
        <a:lstStyle/>
        <a:p>
          <a:endParaRPr lang="en-US"/>
        </a:p>
      </dgm:t>
    </dgm:pt>
    <dgm:pt modelId="{8732BFA6-0227-2843-A27A-FE18716AA8ED}" type="pres">
      <dgm:prSet presAssocID="{0F827A07-724B-474E-B188-3EDF567886F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1E8F5B-4364-AF42-9D34-C9872BDA9A5C}" type="pres">
      <dgm:prSet presAssocID="{0F827A07-724B-474E-B188-3EDF567886F7}" presName="dummy" presStyleCnt="0"/>
      <dgm:spPr/>
    </dgm:pt>
    <dgm:pt modelId="{A4464FBB-97D3-A84F-8980-F4A50E87B771}" type="pres">
      <dgm:prSet presAssocID="{8990D528-D580-9F48-A68E-D3DDDB7E6491}" presName="sibTrans" presStyleLbl="sibTrans2D1" presStyleIdx="1" presStyleCnt="6"/>
      <dgm:spPr/>
      <dgm:t>
        <a:bodyPr/>
        <a:lstStyle/>
        <a:p>
          <a:endParaRPr lang="en-US"/>
        </a:p>
      </dgm:t>
    </dgm:pt>
    <dgm:pt modelId="{A222CA57-3858-BA40-9A5B-8F363701B984}" type="pres">
      <dgm:prSet presAssocID="{137DDD09-BD4A-FC4F-B8D9-69181234C4F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A6DB91-6B92-9E47-AF8B-EA475FA93044}" type="pres">
      <dgm:prSet presAssocID="{137DDD09-BD4A-FC4F-B8D9-69181234C4F5}" presName="dummy" presStyleCnt="0"/>
      <dgm:spPr/>
    </dgm:pt>
    <dgm:pt modelId="{DAE95AE3-E802-6C46-A952-333BC980228E}" type="pres">
      <dgm:prSet presAssocID="{FF0407E4-F5D2-514D-B666-BF0404510FF6}" presName="sibTrans" presStyleLbl="sibTrans2D1" presStyleIdx="2" presStyleCnt="6"/>
      <dgm:spPr/>
      <dgm:t>
        <a:bodyPr/>
        <a:lstStyle/>
        <a:p>
          <a:endParaRPr lang="en-US"/>
        </a:p>
      </dgm:t>
    </dgm:pt>
    <dgm:pt modelId="{94F3E432-C2DE-3A40-854F-24625160C10A}" type="pres">
      <dgm:prSet presAssocID="{2EB78D21-21D3-FE43-9280-8D7B8FF1A330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3031C0-FBDE-7C45-8B1F-4F566EE3B2DE}" type="pres">
      <dgm:prSet presAssocID="{2EB78D21-21D3-FE43-9280-8D7B8FF1A330}" presName="dummy" presStyleCnt="0"/>
      <dgm:spPr/>
    </dgm:pt>
    <dgm:pt modelId="{E7CF071C-860E-2B44-8B37-F9D4077D10AF}" type="pres">
      <dgm:prSet presAssocID="{179C4F08-CB75-3C4C-9027-9F4FD56DD27E}" presName="sibTrans" presStyleLbl="sibTrans2D1" presStyleIdx="3" presStyleCnt="6"/>
      <dgm:spPr/>
      <dgm:t>
        <a:bodyPr/>
        <a:lstStyle/>
        <a:p>
          <a:endParaRPr lang="en-US"/>
        </a:p>
      </dgm:t>
    </dgm:pt>
    <dgm:pt modelId="{D6516D72-0019-9745-A948-AE8EB8D37A7E}" type="pres">
      <dgm:prSet presAssocID="{6A476750-47F0-FF42-B35B-A7578914299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3D92D8-535E-FA42-802F-3471F8849ED3}" type="pres">
      <dgm:prSet presAssocID="{6A476750-47F0-FF42-B35B-A75789142990}" presName="dummy" presStyleCnt="0"/>
      <dgm:spPr/>
    </dgm:pt>
    <dgm:pt modelId="{3C4F5C8E-4B98-A449-ACF2-2D74385D97F4}" type="pres">
      <dgm:prSet presAssocID="{B41CCCE3-620B-AD49-A2D3-5095ED27626E}" presName="sibTrans" presStyleLbl="sibTrans2D1" presStyleIdx="4" presStyleCnt="6"/>
      <dgm:spPr/>
      <dgm:t>
        <a:bodyPr/>
        <a:lstStyle/>
        <a:p>
          <a:endParaRPr lang="en-US"/>
        </a:p>
      </dgm:t>
    </dgm:pt>
    <dgm:pt modelId="{C0A41CB6-F4D3-7943-8DBC-B2A7D5E535F1}" type="pres">
      <dgm:prSet presAssocID="{3960AFC6-27DB-7840-8FCA-1A138006AF4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5A8BDD-C39D-4A4A-AED9-AA6C89005769}" type="pres">
      <dgm:prSet presAssocID="{3960AFC6-27DB-7840-8FCA-1A138006AF47}" presName="dummy" presStyleCnt="0"/>
      <dgm:spPr/>
    </dgm:pt>
    <dgm:pt modelId="{C9883FA2-908F-514F-A3EF-9AFC4B386AF9}" type="pres">
      <dgm:prSet presAssocID="{09EEE17B-88DB-F64C-AEF5-103C74F772DA}" presName="sibTrans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FA12AAA1-9E71-6B41-AA74-7F388DA6995D}" srcId="{98B9D1FB-856D-EF46-9211-8552A3EE3104}" destId="{6FA7313E-958C-CA4B-AD3D-EBC93AA4620F}" srcOrd="0" destOrd="0" parTransId="{F3E89F16-3BD0-C64D-9719-006C6F53CC85}" sibTransId="{5420B828-DA00-204E-8AC8-8529AEB2DAB3}"/>
    <dgm:cxn modelId="{72142BBB-E575-964A-BDB3-A86559D9910F}" type="presOf" srcId="{09EEE17B-88DB-F64C-AEF5-103C74F772DA}" destId="{C9883FA2-908F-514F-A3EF-9AFC4B386AF9}" srcOrd="0" destOrd="0" presId="urn:microsoft.com/office/officeart/2005/8/layout/radial6"/>
    <dgm:cxn modelId="{2CB2EA18-F006-9F4B-B994-7555F1314425}" srcId="{98B9D1FB-856D-EF46-9211-8552A3EE3104}" destId="{2EB78D21-21D3-FE43-9280-8D7B8FF1A330}" srcOrd="3" destOrd="0" parTransId="{29ADA04F-9D2C-A74B-B139-A0C92B0F7A05}" sibTransId="{179C4F08-CB75-3C4C-9027-9F4FD56DD27E}"/>
    <dgm:cxn modelId="{03EDDFFF-226A-B246-BD5C-00B896359546}" type="presOf" srcId="{3960AFC6-27DB-7840-8FCA-1A138006AF47}" destId="{C0A41CB6-F4D3-7943-8DBC-B2A7D5E535F1}" srcOrd="0" destOrd="0" presId="urn:microsoft.com/office/officeart/2005/8/layout/radial6"/>
    <dgm:cxn modelId="{B6E2BFA5-190B-4042-84CF-CF9DFB28BA41}" type="presOf" srcId="{271E2B1A-3433-B94F-B10C-91300CA5265F}" destId="{DC4E4B82-9307-5E44-B430-DE7514DDB437}" srcOrd="0" destOrd="0" presId="urn:microsoft.com/office/officeart/2005/8/layout/radial6"/>
    <dgm:cxn modelId="{21C293AE-87B6-B243-B3E7-E5481664A3E9}" type="presOf" srcId="{6A476750-47F0-FF42-B35B-A75789142990}" destId="{D6516D72-0019-9745-A948-AE8EB8D37A7E}" srcOrd="0" destOrd="0" presId="urn:microsoft.com/office/officeart/2005/8/layout/radial6"/>
    <dgm:cxn modelId="{DBB5904B-0976-284B-A783-C114227B71C8}" srcId="{271E2B1A-3433-B94F-B10C-91300CA5265F}" destId="{98B9D1FB-856D-EF46-9211-8552A3EE3104}" srcOrd="0" destOrd="0" parTransId="{5C0A3D9E-EB22-A548-97CD-0CA691AB8FE2}" sibTransId="{5C5729EE-C11D-584B-9941-9F6E85CA5BF4}"/>
    <dgm:cxn modelId="{4C4D9C92-5A33-9747-A335-ED053ECA77BD}" type="presOf" srcId="{98B9D1FB-856D-EF46-9211-8552A3EE3104}" destId="{94159FF4-95B5-A141-A7DD-AACFDE3B30AE}" srcOrd="0" destOrd="0" presId="urn:microsoft.com/office/officeart/2005/8/layout/radial6"/>
    <dgm:cxn modelId="{36DF3DBC-93EA-C949-A06D-DFD8699ABAD3}" type="presOf" srcId="{0F827A07-724B-474E-B188-3EDF567886F7}" destId="{8732BFA6-0227-2843-A27A-FE18716AA8ED}" srcOrd="0" destOrd="0" presId="urn:microsoft.com/office/officeart/2005/8/layout/radial6"/>
    <dgm:cxn modelId="{09F124BA-9021-1048-9E13-878315E0DA81}" srcId="{98B9D1FB-856D-EF46-9211-8552A3EE3104}" destId="{0F827A07-724B-474E-B188-3EDF567886F7}" srcOrd="1" destOrd="0" parTransId="{300F43CF-920A-9D43-9698-415FCBB437BA}" sibTransId="{8990D528-D580-9F48-A68E-D3DDDB7E6491}"/>
    <dgm:cxn modelId="{A74B655E-F3B9-A647-8B35-24D28539DD33}" srcId="{98B9D1FB-856D-EF46-9211-8552A3EE3104}" destId="{137DDD09-BD4A-FC4F-B8D9-69181234C4F5}" srcOrd="2" destOrd="0" parTransId="{E0CB7F17-746F-E245-B11A-EF4B2661121A}" sibTransId="{FF0407E4-F5D2-514D-B666-BF0404510FF6}"/>
    <dgm:cxn modelId="{CC1FACC3-33A9-5747-9068-D2AA4A721A5F}" type="presOf" srcId="{6FA7313E-958C-CA4B-AD3D-EBC93AA4620F}" destId="{72E814AB-8434-7C43-B9E1-4AB1BBEDE374}" srcOrd="0" destOrd="0" presId="urn:microsoft.com/office/officeart/2005/8/layout/radial6"/>
    <dgm:cxn modelId="{6158C2EB-3DE6-B943-B812-80949C1928A9}" srcId="{98B9D1FB-856D-EF46-9211-8552A3EE3104}" destId="{3960AFC6-27DB-7840-8FCA-1A138006AF47}" srcOrd="5" destOrd="0" parTransId="{7E7B9172-7EDB-BF4B-868D-9FC110419330}" sibTransId="{09EEE17B-88DB-F64C-AEF5-103C74F772DA}"/>
    <dgm:cxn modelId="{EFCE137B-F2C6-CA40-AE59-8B475E404F3D}" type="presOf" srcId="{8990D528-D580-9F48-A68E-D3DDDB7E6491}" destId="{A4464FBB-97D3-A84F-8980-F4A50E87B771}" srcOrd="0" destOrd="0" presId="urn:microsoft.com/office/officeart/2005/8/layout/radial6"/>
    <dgm:cxn modelId="{78F45184-41E0-0A45-B97A-B361FAFC7F92}" type="presOf" srcId="{137DDD09-BD4A-FC4F-B8D9-69181234C4F5}" destId="{A222CA57-3858-BA40-9A5B-8F363701B984}" srcOrd="0" destOrd="0" presId="urn:microsoft.com/office/officeart/2005/8/layout/radial6"/>
    <dgm:cxn modelId="{F481F8A0-71D5-6948-83F1-272C6452B533}" type="presOf" srcId="{179C4F08-CB75-3C4C-9027-9F4FD56DD27E}" destId="{E7CF071C-860E-2B44-8B37-F9D4077D10AF}" srcOrd="0" destOrd="0" presId="urn:microsoft.com/office/officeart/2005/8/layout/radial6"/>
    <dgm:cxn modelId="{2A3F2873-858B-1141-BF8F-B549C86E23F5}" type="presOf" srcId="{5420B828-DA00-204E-8AC8-8529AEB2DAB3}" destId="{3E79369D-C9AA-BE4A-BACE-9EC70621BD7F}" srcOrd="0" destOrd="0" presId="urn:microsoft.com/office/officeart/2005/8/layout/radial6"/>
    <dgm:cxn modelId="{FB916EDF-8700-9F48-BE57-3B5F200CE2F0}" type="presOf" srcId="{B41CCCE3-620B-AD49-A2D3-5095ED27626E}" destId="{3C4F5C8E-4B98-A449-ACF2-2D74385D97F4}" srcOrd="0" destOrd="0" presId="urn:microsoft.com/office/officeart/2005/8/layout/radial6"/>
    <dgm:cxn modelId="{724DC732-3EC6-FC45-B924-93886C8FC9E7}" type="presOf" srcId="{2EB78D21-21D3-FE43-9280-8D7B8FF1A330}" destId="{94F3E432-C2DE-3A40-854F-24625160C10A}" srcOrd="0" destOrd="0" presId="urn:microsoft.com/office/officeart/2005/8/layout/radial6"/>
    <dgm:cxn modelId="{E94E5B0A-A8D8-6641-BEB4-D77572D64844}" type="presOf" srcId="{FF0407E4-F5D2-514D-B666-BF0404510FF6}" destId="{DAE95AE3-E802-6C46-A952-333BC980228E}" srcOrd="0" destOrd="0" presId="urn:microsoft.com/office/officeart/2005/8/layout/radial6"/>
    <dgm:cxn modelId="{A74192CD-8F59-3042-80D3-B47ECB4ACE86}" srcId="{98B9D1FB-856D-EF46-9211-8552A3EE3104}" destId="{6A476750-47F0-FF42-B35B-A75789142990}" srcOrd="4" destOrd="0" parTransId="{4677B03E-65CE-AC4E-90C7-08AD27FA0A6D}" sibTransId="{B41CCCE3-620B-AD49-A2D3-5095ED27626E}"/>
    <dgm:cxn modelId="{60339E34-BF64-1445-B614-3D773355A374}" type="presParOf" srcId="{DC4E4B82-9307-5E44-B430-DE7514DDB437}" destId="{94159FF4-95B5-A141-A7DD-AACFDE3B30AE}" srcOrd="0" destOrd="0" presId="urn:microsoft.com/office/officeart/2005/8/layout/radial6"/>
    <dgm:cxn modelId="{5DED05D8-8A1D-3546-82C8-7E2AD9A5A2C2}" type="presParOf" srcId="{DC4E4B82-9307-5E44-B430-DE7514DDB437}" destId="{72E814AB-8434-7C43-B9E1-4AB1BBEDE374}" srcOrd="1" destOrd="0" presId="urn:microsoft.com/office/officeart/2005/8/layout/radial6"/>
    <dgm:cxn modelId="{87C44A48-8A8A-6C42-8EA4-14AB4DC025DD}" type="presParOf" srcId="{DC4E4B82-9307-5E44-B430-DE7514DDB437}" destId="{2C6EE9BA-AB38-0A45-8C69-069C82FD40C5}" srcOrd="2" destOrd="0" presId="urn:microsoft.com/office/officeart/2005/8/layout/radial6"/>
    <dgm:cxn modelId="{A024FE17-CDC8-A54C-962A-0BDE0ED0D3F0}" type="presParOf" srcId="{DC4E4B82-9307-5E44-B430-DE7514DDB437}" destId="{3E79369D-C9AA-BE4A-BACE-9EC70621BD7F}" srcOrd="3" destOrd="0" presId="urn:microsoft.com/office/officeart/2005/8/layout/radial6"/>
    <dgm:cxn modelId="{46EB690C-51D8-1A4B-B75E-67057152DA13}" type="presParOf" srcId="{DC4E4B82-9307-5E44-B430-DE7514DDB437}" destId="{8732BFA6-0227-2843-A27A-FE18716AA8ED}" srcOrd="4" destOrd="0" presId="urn:microsoft.com/office/officeart/2005/8/layout/radial6"/>
    <dgm:cxn modelId="{365E4452-7811-364D-B8C7-CBA8AEE6A820}" type="presParOf" srcId="{DC4E4B82-9307-5E44-B430-DE7514DDB437}" destId="{CD1E8F5B-4364-AF42-9D34-C9872BDA9A5C}" srcOrd="5" destOrd="0" presId="urn:microsoft.com/office/officeart/2005/8/layout/radial6"/>
    <dgm:cxn modelId="{EF2D2B02-A326-744D-8D47-F19A3F4559E5}" type="presParOf" srcId="{DC4E4B82-9307-5E44-B430-DE7514DDB437}" destId="{A4464FBB-97D3-A84F-8980-F4A50E87B771}" srcOrd="6" destOrd="0" presId="urn:microsoft.com/office/officeart/2005/8/layout/radial6"/>
    <dgm:cxn modelId="{AB6ED724-5B02-5047-B7E3-A9BA1BDE9EF4}" type="presParOf" srcId="{DC4E4B82-9307-5E44-B430-DE7514DDB437}" destId="{A222CA57-3858-BA40-9A5B-8F363701B984}" srcOrd="7" destOrd="0" presId="urn:microsoft.com/office/officeart/2005/8/layout/radial6"/>
    <dgm:cxn modelId="{C3A8C735-E0E0-1247-9BB2-8FE1957E5749}" type="presParOf" srcId="{DC4E4B82-9307-5E44-B430-DE7514DDB437}" destId="{E0A6DB91-6B92-9E47-AF8B-EA475FA93044}" srcOrd="8" destOrd="0" presId="urn:microsoft.com/office/officeart/2005/8/layout/radial6"/>
    <dgm:cxn modelId="{14388270-CC41-1F4A-AA81-6CD8277F0DA7}" type="presParOf" srcId="{DC4E4B82-9307-5E44-B430-DE7514DDB437}" destId="{DAE95AE3-E802-6C46-A952-333BC980228E}" srcOrd="9" destOrd="0" presId="urn:microsoft.com/office/officeart/2005/8/layout/radial6"/>
    <dgm:cxn modelId="{11754058-A621-6F4C-96A5-93A81EF70B0F}" type="presParOf" srcId="{DC4E4B82-9307-5E44-B430-DE7514DDB437}" destId="{94F3E432-C2DE-3A40-854F-24625160C10A}" srcOrd="10" destOrd="0" presId="urn:microsoft.com/office/officeart/2005/8/layout/radial6"/>
    <dgm:cxn modelId="{8DF1EB38-B384-094B-841F-665F630508D4}" type="presParOf" srcId="{DC4E4B82-9307-5E44-B430-DE7514DDB437}" destId="{3D3031C0-FBDE-7C45-8B1F-4F566EE3B2DE}" srcOrd="11" destOrd="0" presId="urn:microsoft.com/office/officeart/2005/8/layout/radial6"/>
    <dgm:cxn modelId="{334A911A-674E-404F-8155-AED5A77E3F77}" type="presParOf" srcId="{DC4E4B82-9307-5E44-B430-DE7514DDB437}" destId="{E7CF071C-860E-2B44-8B37-F9D4077D10AF}" srcOrd="12" destOrd="0" presId="urn:microsoft.com/office/officeart/2005/8/layout/radial6"/>
    <dgm:cxn modelId="{EC08B1C6-D644-D949-B638-C4AD0AE370E0}" type="presParOf" srcId="{DC4E4B82-9307-5E44-B430-DE7514DDB437}" destId="{D6516D72-0019-9745-A948-AE8EB8D37A7E}" srcOrd="13" destOrd="0" presId="urn:microsoft.com/office/officeart/2005/8/layout/radial6"/>
    <dgm:cxn modelId="{A648D57B-C5CD-2F43-8FE7-91FE542F94FC}" type="presParOf" srcId="{DC4E4B82-9307-5E44-B430-DE7514DDB437}" destId="{DD3D92D8-535E-FA42-802F-3471F8849ED3}" srcOrd="14" destOrd="0" presId="urn:microsoft.com/office/officeart/2005/8/layout/radial6"/>
    <dgm:cxn modelId="{BBC84D15-477B-5541-A0ED-100DE9DFD139}" type="presParOf" srcId="{DC4E4B82-9307-5E44-B430-DE7514DDB437}" destId="{3C4F5C8E-4B98-A449-ACF2-2D74385D97F4}" srcOrd="15" destOrd="0" presId="urn:microsoft.com/office/officeart/2005/8/layout/radial6"/>
    <dgm:cxn modelId="{5DD2E222-07D5-5746-A207-629BFA5E7A44}" type="presParOf" srcId="{DC4E4B82-9307-5E44-B430-DE7514DDB437}" destId="{C0A41CB6-F4D3-7943-8DBC-B2A7D5E535F1}" srcOrd="16" destOrd="0" presId="urn:microsoft.com/office/officeart/2005/8/layout/radial6"/>
    <dgm:cxn modelId="{191C2675-61A7-0741-A94A-15BF468C3C30}" type="presParOf" srcId="{DC4E4B82-9307-5E44-B430-DE7514DDB437}" destId="{5E5A8BDD-C39D-4A4A-AED9-AA6C89005769}" srcOrd="17" destOrd="0" presId="urn:microsoft.com/office/officeart/2005/8/layout/radial6"/>
    <dgm:cxn modelId="{574DEC42-D762-9F48-ADD5-BFAEAB069153}" type="presParOf" srcId="{DC4E4B82-9307-5E44-B430-DE7514DDB437}" destId="{C9883FA2-908F-514F-A3EF-9AFC4B386AF9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8928C3-C96D-EB41-A2DF-362A95B60E27}" type="doc">
      <dgm:prSet loTypeId="urn:microsoft.com/office/officeart/2005/8/layout/funnel1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350B5FA-AE9A-D44F-AE21-72283599D2F8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</a:rPr>
            <a:t>Cultural Pluralism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EB0C0DC6-67F8-1144-9930-792E1E980B49}" type="parTrans" cxnId="{85234958-C637-7343-AB6D-5FFD1166BCFC}">
      <dgm:prSet/>
      <dgm:spPr/>
      <dgm:t>
        <a:bodyPr/>
        <a:lstStyle/>
        <a:p>
          <a:endParaRPr lang="en-US"/>
        </a:p>
      </dgm:t>
    </dgm:pt>
    <dgm:pt modelId="{A12C9238-452B-504C-9DA3-289427BA1E8E}" type="sibTrans" cxnId="{85234958-C637-7343-AB6D-5FFD1166BCFC}">
      <dgm:prSet/>
      <dgm:spPr/>
      <dgm:t>
        <a:bodyPr/>
        <a:lstStyle/>
        <a:p>
          <a:endParaRPr lang="en-US"/>
        </a:p>
      </dgm:t>
    </dgm:pt>
    <dgm:pt modelId="{46CBD085-C2C6-E041-B17F-277794369BB6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</a:rPr>
            <a:t>Human Rights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16B5B4EF-E4D4-DA41-A770-4AAF3BF794F4}" type="parTrans" cxnId="{3B765D3A-73F6-7346-AE7D-16EE8DECA149}">
      <dgm:prSet/>
      <dgm:spPr/>
      <dgm:t>
        <a:bodyPr/>
        <a:lstStyle/>
        <a:p>
          <a:endParaRPr lang="en-US"/>
        </a:p>
      </dgm:t>
    </dgm:pt>
    <dgm:pt modelId="{DB974F42-37EE-624C-8A2C-F05C2E4AE36F}" type="sibTrans" cxnId="{3B765D3A-73F6-7346-AE7D-16EE8DECA149}">
      <dgm:prSet/>
      <dgm:spPr/>
      <dgm:t>
        <a:bodyPr/>
        <a:lstStyle/>
        <a:p>
          <a:endParaRPr lang="en-US"/>
        </a:p>
      </dgm:t>
    </dgm:pt>
    <dgm:pt modelId="{D1C13F8C-170D-3D49-BD01-1F36F50AEBDC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</a:rPr>
            <a:t>Anti-Racism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CCED4FEA-6B07-EC4E-98CA-48EEF658A838}" type="parTrans" cxnId="{7AAA9C1A-90EA-264C-97A7-50C73393969F}">
      <dgm:prSet/>
      <dgm:spPr/>
      <dgm:t>
        <a:bodyPr/>
        <a:lstStyle/>
        <a:p>
          <a:endParaRPr lang="en-US"/>
        </a:p>
      </dgm:t>
    </dgm:pt>
    <dgm:pt modelId="{732BA5C3-3184-C546-8FCB-7E54F4B8D63C}" type="sibTrans" cxnId="{7AAA9C1A-90EA-264C-97A7-50C73393969F}">
      <dgm:prSet/>
      <dgm:spPr/>
      <dgm:t>
        <a:bodyPr/>
        <a:lstStyle/>
        <a:p>
          <a:endParaRPr lang="en-US"/>
        </a:p>
      </dgm:t>
    </dgm:pt>
    <dgm:pt modelId="{88AC0EF9-AB5F-904B-925A-8F9049E59DAB}">
      <dgm:prSet phldrT="[Text]"/>
      <dgm:spPr/>
      <dgm:t>
        <a:bodyPr/>
        <a:lstStyle/>
        <a:p>
          <a:r>
            <a:rPr lang="en-US" dirty="0" smtClean="0"/>
            <a:t>Social Justice Framework</a:t>
          </a:r>
          <a:endParaRPr lang="en-US" dirty="0"/>
        </a:p>
      </dgm:t>
    </dgm:pt>
    <dgm:pt modelId="{52D61276-1933-A843-91D0-3C328ADC77FC}" type="parTrans" cxnId="{E3915885-A546-7345-ACDF-667AD8AFCD01}">
      <dgm:prSet/>
      <dgm:spPr/>
      <dgm:t>
        <a:bodyPr/>
        <a:lstStyle/>
        <a:p>
          <a:endParaRPr lang="en-US"/>
        </a:p>
      </dgm:t>
    </dgm:pt>
    <dgm:pt modelId="{D84A23EE-247E-8641-ACDE-92452809065D}" type="sibTrans" cxnId="{E3915885-A546-7345-ACDF-667AD8AFCD01}">
      <dgm:prSet/>
      <dgm:spPr/>
      <dgm:t>
        <a:bodyPr/>
        <a:lstStyle/>
        <a:p>
          <a:endParaRPr lang="en-US"/>
        </a:p>
      </dgm:t>
    </dgm:pt>
    <dgm:pt modelId="{458C07D4-3AB8-5448-A3AF-FDEDEC080515}" type="pres">
      <dgm:prSet presAssocID="{338928C3-C96D-EB41-A2DF-362A95B60E2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5EFAAF7-E4F6-5848-8BDA-CF5798EF6199}" type="pres">
      <dgm:prSet presAssocID="{338928C3-C96D-EB41-A2DF-362A95B60E27}" presName="ellipse" presStyleLbl="trBgShp" presStyleIdx="0" presStyleCnt="1"/>
      <dgm:spPr>
        <a:solidFill>
          <a:schemeClr val="bg1">
            <a:lumMod val="95000"/>
          </a:schemeClr>
        </a:solidFill>
      </dgm:spPr>
    </dgm:pt>
    <dgm:pt modelId="{5B6AC767-4C36-A243-85A8-D49EB3BF4778}" type="pres">
      <dgm:prSet presAssocID="{338928C3-C96D-EB41-A2DF-362A95B60E27}" presName="arrow1" presStyleLbl="fgShp" presStyleIdx="0" presStyleCnt="1"/>
      <dgm:spPr/>
    </dgm:pt>
    <dgm:pt modelId="{0DD380AC-1FC3-5F46-9E4E-4FBF68D4DD79}" type="pres">
      <dgm:prSet presAssocID="{338928C3-C96D-EB41-A2DF-362A95B60E27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0F0D94-84BF-134B-BCCF-2AAB723154B8}" type="pres">
      <dgm:prSet presAssocID="{46CBD085-C2C6-E041-B17F-277794369BB6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3082E9-8056-8445-8027-8DCA5911B7CC}" type="pres">
      <dgm:prSet presAssocID="{D1C13F8C-170D-3D49-BD01-1F36F50AEBDC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76AA3C-C18C-9341-9824-FD859C742AC5}" type="pres">
      <dgm:prSet presAssocID="{88AC0EF9-AB5F-904B-925A-8F9049E59DAB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8975CF-32FE-E74B-A51E-0C8B5068208D}" type="pres">
      <dgm:prSet presAssocID="{338928C3-C96D-EB41-A2DF-362A95B60E27}" presName="funnel" presStyleLbl="trAlignAcc1" presStyleIdx="0" presStyleCnt="1"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</dgm:ptLst>
  <dgm:cxnLst>
    <dgm:cxn modelId="{0FF66D68-CC3F-4948-A593-1DF62B19D3F6}" type="presOf" srcId="{B350B5FA-AE9A-D44F-AE21-72283599D2F8}" destId="{8A76AA3C-C18C-9341-9824-FD859C742AC5}" srcOrd="0" destOrd="0" presId="urn:microsoft.com/office/officeart/2005/8/layout/funnel1"/>
    <dgm:cxn modelId="{61628363-7116-BB4F-BB97-201E768E13C1}" type="presOf" srcId="{D1C13F8C-170D-3D49-BD01-1F36F50AEBDC}" destId="{5A0F0D94-84BF-134B-BCCF-2AAB723154B8}" srcOrd="0" destOrd="0" presId="urn:microsoft.com/office/officeart/2005/8/layout/funnel1"/>
    <dgm:cxn modelId="{E5E9D7BE-FD84-7341-9598-750C15B66213}" type="presOf" srcId="{46CBD085-C2C6-E041-B17F-277794369BB6}" destId="{7D3082E9-8056-8445-8027-8DCA5911B7CC}" srcOrd="0" destOrd="0" presId="urn:microsoft.com/office/officeart/2005/8/layout/funnel1"/>
    <dgm:cxn modelId="{85234958-C637-7343-AB6D-5FFD1166BCFC}" srcId="{338928C3-C96D-EB41-A2DF-362A95B60E27}" destId="{B350B5FA-AE9A-D44F-AE21-72283599D2F8}" srcOrd="0" destOrd="0" parTransId="{EB0C0DC6-67F8-1144-9930-792E1E980B49}" sibTransId="{A12C9238-452B-504C-9DA3-289427BA1E8E}"/>
    <dgm:cxn modelId="{3B765D3A-73F6-7346-AE7D-16EE8DECA149}" srcId="{338928C3-C96D-EB41-A2DF-362A95B60E27}" destId="{46CBD085-C2C6-E041-B17F-277794369BB6}" srcOrd="1" destOrd="0" parTransId="{16B5B4EF-E4D4-DA41-A770-4AAF3BF794F4}" sibTransId="{DB974F42-37EE-624C-8A2C-F05C2E4AE36F}"/>
    <dgm:cxn modelId="{6B061FAF-D30A-5444-971F-E24065B225AB}" type="presOf" srcId="{88AC0EF9-AB5F-904B-925A-8F9049E59DAB}" destId="{0DD380AC-1FC3-5F46-9E4E-4FBF68D4DD79}" srcOrd="0" destOrd="0" presId="urn:microsoft.com/office/officeart/2005/8/layout/funnel1"/>
    <dgm:cxn modelId="{7AAA9C1A-90EA-264C-97A7-50C73393969F}" srcId="{338928C3-C96D-EB41-A2DF-362A95B60E27}" destId="{D1C13F8C-170D-3D49-BD01-1F36F50AEBDC}" srcOrd="2" destOrd="0" parTransId="{CCED4FEA-6B07-EC4E-98CA-48EEF658A838}" sibTransId="{732BA5C3-3184-C546-8FCB-7E54F4B8D63C}"/>
    <dgm:cxn modelId="{2308DA5F-0263-E84F-864C-AE19C9EFC9B1}" type="presOf" srcId="{338928C3-C96D-EB41-A2DF-362A95B60E27}" destId="{458C07D4-3AB8-5448-A3AF-FDEDEC080515}" srcOrd="0" destOrd="0" presId="urn:microsoft.com/office/officeart/2005/8/layout/funnel1"/>
    <dgm:cxn modelId="{E3915885-A546-7345-ACDF-667AD8AFCD01}" srcId="{338928C3-C96D-EB41-A2DF-362A95B60E27}" destId="{88AC0EF9-AB5F-904B-925A-8F9049E59DAB}" srcOrd="3" destOrd="0" parTransId="{52D61276-1933-A843-91D0-3C328ADC77FC}" sibTransId="{D84A23EE-247E-8641-ACDE-92452809065D}"/>
    <dgm:cxn modelId="{28B8C0F4-75B3-334A-BE39-66E7FF501A7B}" type="presParOf" srcId="{458C07D4-3AB8-5448-A3AF-FDEDEC080515}" destId="{55EFAAF7-E4F6-5848-8BDA-CF5798EF6199}" srcOrd="0" destOrd="0" presId="urn:microsoft.com/office/officeart/2005/8/layout/funnel1"/>
    <dgm:cxn modelId="{7BFDDD2D-418D-294A-9CA5-E63CDC148EBF}" type="presParOf" srcId="{458C07D4-3AB8-5448-A3AF-FDEDEC080515}" destId="{5B6AC767-4C36-A243-85A8-D49EB3BF4778}" srcOrd="1" destOrd="0" presId="urn:microsoft.com/office/officeart/2005/8/layout/funnel1"/>
    <dgm:cxn modelId="{12D00EA5-2A2D-0147-9381-0557CA5A77E3}" type="presParOf" srcId="{458C07D4-3AB8-5448-A3AF-FDEDEC080515}" destId="{0DD380AC-1FC3-5F46-9E4E-4FBF68D4DD79}" srcOrd="2" destOrd="0" presId="urn:microsoft.com/office/officeart/2005/8/layout/funnel1"/>
    <dgm:cxn modelId="{D27C3478-752E-0042-AFC2-2579D2A23283}" type="presParOf" srcId="{458C07D4-3AB8-5448-A3AF-FDEDEC080515}" destId="{5A0F0D94-84BF-134B-BCCF-2AAB723154B8}" srcOrd="3" destOrd="0" presId="urn:microsoft.com/office/officeart/2005/8/layout/funnel1"/>
    <dgm:cxn modelId="{D640E643-5C30-0142-BC98-E988C97F9630}" type="presParOf" srcId="{458C07D4-3AB8-5448-A3AF-FDEDEC080515}" destId="{7D3082E9-8056-8445-8027-8DCA5911B7CC}" srcOrd="4" destOrd="0" presId="urn:microsoft.com/office/officeart/2005/8/layout/funnel1"/>
    <dgm:cxn modelId="{9E0D47CC-754B-EE43-9950-D265F911E851}" type="presParOf" srcId="{458C07D4-3AB8-5448-A3AF-FDEDEC080515}" destId="{8A76AA3C-C18C-9341-9824-FD859C742AC5}" srcOrd="5" destOrd="0" presId="urn:microsoft.com/office/officeart/2005/8/layout/funnel1"/>
    <dgm:cxn modelId="{3E1255CA-4C5A-D143-9735-D1AD21CB5A0F}" type="presParOf" srcId="{458C07D4-3AB8-5448-A3AF-FDEDEC080515}" destId="{AD8975CF-32FE-E74B-A51E-0C8B5068208D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E3F09C-A758-D549-ABA4-3EAC7F8AE67D}" type="doc">
      <dgm:prSet loTypeId="urn:microsoft.com/office/officeart/2005/8/layout/cycle3" loCatId="" qsTypeId="urn:microsoft.com/office/officeart/2005/8/quickstyle/3D4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C4405DF6-92D5-AA47-BF32-0815309C858F}">
      <dgm:prSet phldrT="[Text]"/>
      <dgm:spPr/>
      <dgm:t>
        <a:bodyPr/>
        <a:lstStyle/>
        <a:p>
          <a:r>
            <a:rPr lang="en-US" dirty="0" smtClean="0"/>
            <a:t>Practices</a:t>
          </a:r>
          <a:endParaRPr lang="en-US" dirty="0"/>
        </a:p>
      </dgm:t>
    </dgm:pt>
    <dgm:pt modelId="{C060B0ED-7D81-5147-8175-C0E6802AF815}" type="parTrans" cxnId="{6A272C9E-DE60-C343-BDF6-49F7E4871DF4}">
      <dgm:prSet/>
      <dgm:spPr/>
      <dgm:t>
        <a:bodyPr/>
        <a:lstStyle/>
        <a:p>
          <a:endParaRPr lang="en-US"/>
        </a:p>
      </dgm:t>
    </dgm:pt>
    <dgm:pt modelId="{2C233464-C25C-5A49-9A23-7ACCB6B105D0}" type="sibTrans" cxnId="{6A272C9E-DE60-C343-BDF6-49F7E4871DF4}">
      <dgm:prSet/>
      <dgm:spPr/>
      <dgm:t>
        <a:bodyPr/>
        <a:lstStyle/>
        <a:p>
          <a:endParaRPr lang="en-US"/>
        </a:p>
      </dgm:t>
    </dgm:pt>
    <dgm:pt modelId="{816D5F07-2222-A24F-A62B-E2F05959C72C}">
      <dgm:prSet phldrT="[Text]"/>
      <dgm:spPr/>
      <dgm:t>
        <a:bodyPr/>
        <a:lstStyle/>
        <a:p>
          <a:r>
            <a:rPr lang="en-US" dirty="0" smtClean="0"/>
            <a:t>Policies</a:t>
          </a:r>
          <a:endParaRPr lang="en-US" dirty="0"/>
        </a:p>
      </dgm:t>
    </dgm:pt>
    <dgm:pt modelId="{EB6BC2A4-537D-B847-9049-A7B4F28DE4DE}" type="parTrans" cxnId="{31FC9B65-3E25-5649-B0A1-1F425EA05C10}">
      <dgm:prSet/>
      <dgm:spPr/>
      <dgm:t>
        <a:bodyPr/>
        <a:lstStyle/>
        <a:p>
          <a:endParaRPr lang="en-US"/>
        </a:p>
      </dgm:t>
    </dgm:pt>
    <dgm:pt modelId="{6CF6EF0A-1B7A-5F4A-AEC9-BABA3F0E50AC}" type="sibTrans" cxnId="{31FC9B65-3E25-5649-B0A1-1F425EA05C10}">
      <dgm:prSet/>
      <dgm:spPr/>
      <dgm:t>
        <a:bodyPr/>
        <a:lstStyle/>
        <a:p>
          <a:endParaRPr lang="en-US"/>
        </a:p>
      </dgm:t>
    </dgm:pt>
    <dgm:pt modelId="{D5A3F3D4-4A37-2A4A-91AE-956713DC2FBD}">
      <dgm:prSet phldrT="[Text]"/>
      <dgm:spPr/>
      <dgm:t>
        <a:bodyPr/>
        <a:lstStyle/>
        <a:p>
          <a:r>
            <a:rPr lang="en-US" dirty="0" smtClean="0"/>
            <a:t>Structures</a:t>
          </a:r>
          <a:endParaRPr lang="en-US" dirty="0"/>
        </a:p>
      </dgm:t>
    </dgm:pt>
    <dgm:pt modelId="{AEE55486-D7CA-0A45-9B5E-669D82A09155}" type="parTrans" cxnId="{7AE48543-B947-CD44-9EAE-B586D76616DC}">
      <dgm:prSet/>
      <dgm:spPr/>
      <dgm:t>
        <a:bodyPr/>
        <a:lstStyle/>
        <a:p>
          <a:endParaRPr lang="en-US"/>
        </a:p>
      </dgm:t>
    </dgm:pt>
    <dgm:pt modelId="{49DDF05C-C3A9-604A-B31D-37FE9D30D217}" type="sibTrans" cxnId="{7AE48543-B947-CD44-9EAE-B586D76616DC}">
      <dgm:prSet/>
      <dgm:spPr/>
      <dgm:t>
        <a:bodyPr/>
        <a:lstStyle/>
        <a:p>
          <a:endParaRPr lang="en-US"/>
        </a:p>
      </dgm:t>
    </dgm:pt>
    <dgm:pt modelId="{760169F7-52FE-204D-BE5F-E249A2D15E00}">
      <dgm:prSet phldrT="[Text]"/>
      <dgm:spPr/>
      <dgm:t>
        <a:bodyPr/>
        <a:lstStyle/>
        <a:p>
          <a:r>
            <a:rPr lang="en-US" dirty="0" smtClean="0"/>
            <a:t>Attitudes</a:t>
          </a:r>
          <a:endParaRPr lang="en-US" dirty="0"/>
        </a:p>
      </dgm:t>
    </dgm:pt>
    <dgm:pt modelId="{CD635FF0-7EEF-2C43-ACED-3C17CD9642A8}" type="parTrans" cxnId="{C3E3A9B4-EC37-944C-A773-B0525DFF065D}">
      <dgm:prSet/>
      <dgm:spPr/>
      <dgm:t>
        <a:bodyPr/>
        <a:lstStyle/>
        <a:p>
          <a:endParaRPr lang="en-US"/>
        </a:p>
      </dgm:t>
    </dgm:pt>
    <dgm:pt modelId="{2DB9E2C0-6A52-494B-92B3-AD2C26DCC07D}" type="sibTrans" cxnId="{C3E3A9B4-EC37-944C-A773-B0525DFF065D}">
      <dgm:prSet/>
      <dgm:spPr/>
      <dgm:t>
        <a:bodyPr/>
        <a:lstStyle/>
        <a:p>
          <a:endParaRPr lang="en-US"/>
        </a:p>
      </dgm:t>
    </dgm:pt>
    <dgm:pt modelId="{00B5717C-EC2A-6D44-8C48-3467EF7A14FC}">
      <dgm:prSet phldrT="[Text]"/>
      <dgm:spPr/>
      <dgm:t>
        <a:bodyPr/>
        <a:lstStyle/>
        <a:p>
          <a:r>
            <a:rPr lang="en-US" dirty="0" smtClean="0"/>
            <a:t>Behaviors</a:t>
          </a:r>
          <a:endParaRPr lang="en-US" dirty="0"/>
        </a:p>
      </dgm:t>
    </dgm:pt>
    <dgm:pt modelId="{0D89BBCE-6D53-2145-A945-30D213F32F38}" type="parTrans" cxnId="{9EEA1459-F856-474F-8A04-E53159F73D4C}">
      <dgm:prSet/>
      <dgm:spPr/>
      <dgm:t>
        <a:bodyPr/>
        <a:lstStyle/>
        <a:p>
          <a:endParaRPr lang="en-US"/>
        </a:p>
      </dgm:t>
    </dgm:pt>
    <dgm:pt modelId="{9A2957A7-A411-E34D-B9FC-E4B5D89DABD7}" type="sibTrans" cxnId="{9EEA1459-F856-474F-8A04-E53159F73D4C}">
      <dgm:prSet/>
      <dgm:spPr/>
      <dgm:t>
        <a:bodyPr/>
        <a:lstStyle/>
        <a:p>
          <a:endParaRPr lang="en-US"/>
        </a:p>
      </dgm:t>
    </dgm:pt>
    <dgm:pt modelId="{EDFB2B13-A84B-A341-9E9A-BE88E4D504DC}" type="pres">
      <dgm:prSet presAssocID="{09E3F09C-A758-D549-ABA4-3EAC7F8AE67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C13325-A581-3A44-9CAF-C71FA087264E}" type="pres">
      <dgm:prSet presAssocID="{09E3F09C-A758-D549-ABA4-3EAC7F8AE67D}" presName="cycle" presStyleCnt="0"/>
      <dgm:spPr/>
    </dgm:pt>
    <dgm:pt modelId="{CE634859-3B58-BF49-BCD9-4E0082505817}" type="pres">
      <dgm:prSet presAssocID="{C4405DF6-92D5-AA47-BF32-0815309C858F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7D7675-BB64-BE4D-B9C2-4B11591DD3DB}" type="pres">
      <dgm:prSet presAssocID="{2C233464-C25C-5A49-9A23-7ACCB6B105D0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D92715DA-6DCB-2A4A-A067-FB97CF2347F0}" type="pres">
      <dgm:prSet presAssocID="{816D5F07-2222-A24F-A62B-E2F05959C72C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1CF902-0DAA-ED43-9D88-5AD55F7187A0}" type="pres">
      <dgm:prSet presAssocID="{D5A3F3D4-4A37-2A4A-91AE-956713DC2FBD}" presName="nodeFollowingNodes" presStyleLbl="node1" presStyleIdx="2" presStyleCnt="5" custRadScaleRad="96724" custRadScaleInc="-242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E169F4-F02D-6D42-9397-625528AC175F}" type="pres">
      <dgm:prSet presAssocID="{760169F7-52FE-204D-BE5F-E249A2D15E00}" presName="nodeFollowingNodes" presStyleLbl="node1" presStyleIdx="3" presStyleCnt="5" custRadScaleRad="94983" custRadScaleInc="236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A35876-F839-7343-A410-9F9B318AA958}" type="pres">
      <dgm:prSet presAssocID="{00B5717C-EC2A-6D44-8C48-3467EF7A14FC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FA7BEA-DDB8-694D-AA1C-822093D2C5E6}" type="presOf" srcId="{2C233464-C25C-5A49-9A23-7ACCB6B105D0}" destId="{C07D7675-BB64-BE4D-B9C2-4B11591DD3DB}" srcOrd="0" destOrd="0" presId="urn:microsoft.com/office/officeart/2005/8/layout/cycle3"/>
    <dgm:cxn modelId="{7AE48543-B947-CD44-9EAE-B586D76616DC}" srcId="{09E3F09C-A758-D549-ABA4-3EAC7F8AE67D}" destId="{D5A3F3D4-4A37-2A4A-91AE-956713DC2FBD}" srcOrd="2" destOrd="0" parTransId="{AEE55486-D7CA-0A45-9B5E-669D82A09155}" sibTransId="{49DDF05C-C3A9-604A-B31D-37FE9D30D217}"/>
    <dgm:cxn modelId="{8919266B-156D-0341-8B9B-0DEC53BBD4F8}" type="presOf" srcId="{00B5717C-EC2A-6D44-8C48-3467EF7A14FC}" destId="{33A35876-F839-7343-A410-9F9B318AA958}" srcOrd="0" destOrd="0" presId="urn:microsoft.com/office/officeart/2005/8/layout/cycle3"/>
    <dgm:cxn modelId="{C3E3A9B4-EC37-944C-A773-B0525DFF065D}" srcId="{09E3F09C-A758-D549-ABA4-3EAC7F8AE67D}" destId="{760169F7-52FE-204D-BE5F-E249A2D15E00}" srcOrd="3" destOrd="0" parTransId="{CD635FF0-7EEF-2C43-ACED-3C17CD9642A8}" sibTransId="{2DB9E2C0-6A52-494B-92B3-AD2C26DCC07D}"/>
    <dgm:cxn modelId="{9EEA1459-F856-474F-8A04-E53159F73D4C}" srcId="{09E3F09C-A758-D549-ABA4-3EAC7F8AE67D}" destId="{00B5717C-EC2A-6D44-8C48-3467EF7A14FC}" srcOrd="4" destOrd="0" parTransId="{0D89BBCE-6D53-2145-A945-30D213F32F38}" sibTransId="{9A2957A7-A411-E34D-B9FC-E4B5D89DABD7}"/>
    <dgm:cxn modelId="{BBDFB1DE-64AD-304A-893C-91ACBA1855E5}" type="presOf" srcId="{D5A3F3D4-4A37-2A4A-91AE-956713DC2FBD}" destId="{831CF902-0DAA-ED43-9D88-5AD55F7187A0}" srcOrd="0" destOrd="0" presId="urn:microsoft.com/office/officeart/2005/8/layout/cycle3"/>
    <dgm:cxn modelId="{AA5C9BBE-9A0D-8240-B748-5D1217B5ADF4}" type="presOf" srcId="{816D5F07-2222-A24F-A62B-E2F05959C72C}" destId="{D92715DA-6DCB-2A4A-A067-FB97CF2347F0}" srcOrd="0" destOrd="0" presId="urn:microsoft.com/office/officeart/2005/8/layout/cycle3"/>
    <dgm:cxn modelId="{54265C6D-EF07-3F43-8854-3AF0FB107FA0}" type="presOf" srcId="{760169F7-52FE-204D-BE5F-E249A2D15E00}" destId="{C7E169F4-F02D-6D42-9397-625528AC175F}" srcOrd="0" destOrd="0" presId="urn:microsoft.com/office/officeart/2005/8/layout/cycle3"/>
    <dgm:cxn modelId="{6A272C9E-DE60-C343-BDF6-49F7E4871DF4}" srcId="{09E3F09C-A758-D549-ABA4-3EAC7F8AE67D}" destId="{C4405DF6-92D5-AA47-BF32-0815309C858F}" srcOrd="0" destOrd="0" parTransId="{C060B0ED-7D81-5147-8175-C0E6802AF815}" sibTransId="{2C233464-C25C-5A49-9A23-7ACCB6B105D0}"/>
    <dgm:cxn modelId="{1215F1E1-DF70-984B-8608-7744EE1D12F1}" type="presOf" srcId="{C4405DF6-92D5-AA47-BF32-0815309C858F}" destId="{CE634859-3B58-BF49-BCD9-4E0082505817}" srcOrd="0" destOrd="0" presId="urn:microsoft.com/office/officeart/2005/8/layout/cycle3"/>
    <dgm:cxn modelId="{8833AB9F-FBC8-464D-A7C6-EFF5035D6875}" type="presOf" srcId="{09E3F09C-A758-D549-ABA4-3EAC7F8AE67D}" destId="{EDFB2B13-A84B-A341-9E9A-BE88E4D504DC}" srcOrd="0" destOrd="0" presId="urn:microsoft.com/office/officeart/2005/8/layout/cycle3"/>
    <dgm:cxn modelId="{31FC9B65-3E25-5649-B0A1-1F425EA05C10}" srcId="{09E3F09C-A758-D549-ABA4-3EAC7F8AE67D}" destId="{816D5F07-2222-A24F-A62B-E2F05959C72C}" srcOrd="1" destOrd="0" parTransId="{EB6BC2A4-537D-B847-9049-A7B4F28DE4DE}" sibTransId="{6CF6EF0A-1B7A-5F4A-AEC9-BABA3F0E50AC}"/>
    <dgm:cxn modelId="{E327FD21-512D-CC43-B6BB-17B6BC886968}" type="presParOf" srcId="{EDFB2B13-A84B-A341-9E9A-BE88E4D504DC}" destId="{FAC13325-A581-3A44-9CAF-C71FA087264E}" srcOrd="0" destOrd="0" presId="urn:microsoft.com/office/officeart/2005/8/layout/cycle3"/>
    <dgm:cxn modelId="{77888B1A-572A-E940-A39D-6620A9CC40AB}" type="presParOf" srcId="{FAC13325-A581-3A44-9CAF-C71FA087264E}" destId="{CE634859-3B58-BF49-BCD9-4E0082505817}" srcOrd="0" destOrd="0" presId="urn:microsoft.com/office/officeart/2005/8/layout/cycle3"/>
    <dgm:cxn modelId="{A46CE103-6BBF-F84F-8907-8D03F463EE51}" type="presParOf" srcId="{FAC13325-A581-3A44-9CAF-C71FA087264E}" destId="{C07D7675-BB64-BE4D-B9C2-4B11591DD3DB}" srcOrd="1" destOrd="0" presId="urn:microsoft.com/office/officeart/2005/8/layout/cycle3"/>
    <dgm:cxn modelId="{2EE2AF52-3501-1340-9F25-9EC81EA0FC6B}" type="presParOf" srcId="{FAC13325-A581-3A44-9CAF-C71FA087264E}" destId="{D92715DA-6DCB-2A4A-A067-FB97CF2347F0}" srcOrd="2" destOrd="0" presId="urn:microsoft.com/office/officeart/2005/8/layout/cycle3"/>
    <dgm:cxn modelId="{19528116-E73A-8F4E-B492-BDCADB3ED2E5}" type="presParOf" srcId="{FAC13325-A581-3A44-9CAF-C71FA087264E}" destId="{831CF902-0DAA-ED43-9D88-5AD55F7187A0}" srcOrd="3" destOrd="0" presId="urn:microsoft.com/office/officeart/2005/8/layout/cycle3"/>
    <dgm:cxn modelId="{27697F72-0682-E846-BED9-9773C452AC04}" type="presParOf" srcId="{FAC13325-A581-3A44-9CAF-C71FA087264E}" destId="{C7E169F4-F02D-6D42-9397-625528AC175F}" srcOrd="4" destOrd="0" presId="urn:microsoft.com/office/officeart/2005/8/layout/cycle3"/>
    <dgm:cxn modelId="{C065D9AA-BE4C-DE4D-BA58-2C358F47B228}" type="presParOf" srcId="{FAC13325-A581-3A44-9CAF-C71FA087264E}" destId="{33A35876-F839-7343-A410-9F9B318AA958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2E7AEC-A30D-CD44-9D05-D682BEE8F9EF}" type="doc">
      <dgm:prSet loTypeId="urn:microsoft.com/office/officeart/2005/8/layout/venn2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411D77C-1B53-884E-AF94-5232C0F3A119}">
      <dgm:prSet phldrT="[Text]"/>
      <dgm:spPr/>
      <dgm:t>
        <a:bodyPr/>
        <a:lstStyle/>
        <a:p>
          <a:r>
            <a:rPr lang="en-US" b="1" dirty="0" smtClean="0"/>
            <a:t>Institutional Racism</a:t>
          </a:r>
          <a:endParaRPr lang="en-US" b="1" dirty="0"/>
        </a:p>
      </dgm:t>
    </dgm:pt>
    <dgm:pt modelId="{52B50AFE-380E-3043-8ED4-79B1E080B9F2}" type="parTrans" cxnId="{DA7BAC26-10D4-6C4A-B05A-92142EAAFA93}">
      <dgm:prSet/>
      <dgm:spPr/>
      <dgm:t>
        <a:bodyPr/>
        <a:lstStyle/>
        <a:p>
          <a:endParaRPr lang="en-US"/>
        </a:p>
      </dgm:t>
    </dgm:pt>
    <dgm:pt modelId="{7F5F99E4-4C35-2A44-B1F5-62878138D432}" type="sibTrans" cxnId="{DA7BAC26-10D4-6C4A-B05A-92142EAAFA93}">
      <dgm:prSet/>
      <dgm:spPr/>
      <dgm:t>
        <a:bodyPr/>
        <a:lstStyle/>
        <a:p>
          <a:endParaRPr lang="en-US"/>
        </a:p>
      </dgm:t>
    </dgm:pt>
    <dgm:pt modelId="{F2650F7D-CFB4-1B4C-B8CF-4B0EECA6B7C9}">
      <dgm:prSet phldrT="[Text]"/>
      <dgm:spPr/>
      <dgm:t>
        <a:bodyPr/>
        <a:lstStyle/>
        <a:p>
          <a:r>
            <a:rPr lang="en-US" b="1" dirty="0" smtClean="0"/>
            <a:t>Power &amp; Privilege</a:t>
          </a:r>
          <a:endParaRPr lang="en-US" b="1" dirty="0"/>
        </a:p>
      </dgm:t>
    </dgm:pt>
    <dgm:pt modelId="{E8DE3881-99C8-3048-AB32-0048B1CE3CBD}" type="parTrans" cxnId="{4D69F558-B096-E543-A24E-60453AE66AF2}">
      <dgm:prSet/>
      <dgm:spPr/>
      <dgm:t>
        <a:bodyPr/>
        <a:lstStyle/>
        <a:p>
          <a:endParaRPr lang="en-US"/>
        </a:p>
      </dgm:t>
    </dgm:pt>
    <dgm:pt modelId="{E405AE73-A365-7A43-9A04-24CBA62A8898}" type="sibTrans" cxnId="{4D69F558-B096-E543-A24E-60453AE66AF2}">
      <dgm:prSet/>
      <dgm:spPr/>
      <dgm:t>
        <a:bodyPr/>
        <a:lstStyle/>
        <a:p>
          <a:endParaRPr lang="en-US"/>
        </a:p>
      </dgm:t>
    </dgm:pt>
    <dgm:pt modelId="{5ABBFB2A-F57D-7745-91B4-6335675692A3}">
      <dgm:prSet phldrT="[Text]"/>
      <dgm:spPr/>
      <dgm:t>
        <a:bodyPr/>
        <a:lstStyle/>
        <a:p>
          <a:r>
            <a:rPr lang="en-US" b="1" dirty="0" smtClean="0"/>
            <a:t>Ethnocentrism</a:t>
          </a:r>
          <a:endParaRPr lang="en-US" b="1" dirty="0"/>
        </a:p>
      </dgm:t>
    </dgm:pt>
    <dgm:pt modelId="{C9C3CF6F-CACF-B142-ACA8-44147F634423}" type="parTrans" cxnId="{0CBE406E-0AE9-0A46-9EB2-1A85EB464F87}">
      <dgm:prSet/>
      <dgm:spPr/>
      <dgm:t>
        <a:bodyPr/>
        <a:lstStyle/>
        <a:p>
          <a:endParaRPr lang="en-US"/>
        </a:p>
      </dgm:t>
    </dgm:pt>
    <dgm:pt modelId="{BE163B6B-22FF-4B42-97BC-C0751C161482}" type="sibTrans" cxnId="{0CBE406E-0AE9-0A46-9EB2-1A85EB464F87}">
      <dgm:prSet/>
      <dgm:spPr/>
      <dgm:t>
        <a:bodyPr/>
        <a:lstStyle/>
        <a:p>
          <a:endParaRPr lang="en-US"/>
        </a:p>
      </dgm:t>
    </dgm:pt>
    <dgm:pt modelId="{651CA311-5BC8-894F-B339-3FCFD23CBCBC}">
      <dgm:prSet phldrT="[Text]"/>
      <dgm:spPr/>
      <dgm:t>
        <a:bodyPr/>
        <a:lstStyle/>
        <a:p>
          <a:r>
            <a:rPr lang="en-US" b="1" dirty="0" smtClean="0"/>
            <a:t>Internalized Superiority</a:t>
          </a:r>
          <a:endParaRPr lang="en-US" b="1" dirty="0"/>
        </a:p>
      </dgm:t>
    </dgm:pt>
    <dgm:pt modelId="{278384FC-FCB4-7B42-A080-68804446D955}" type="parTrans" cxnId="{5BAE38A8-44A6-7D47-A055-369997016DC0}">
      <dgm:prSet/>
      <dgm:spPr/>
      <dgm:t>
        <a:bodyPr/>
        <a:lstStyle/>
        <a:p>
          <a:endParaRPr lang="en-US"/>
        </a:p>
      </dgm:t>
    </dgm:pt>
    <dgm:pt modelId="{408BCE08-D008-014A-A78B-771F8EBCEEA5}" type="sibTrans" cxnId="{5BAE38A8-44A6-7D47-A055-369997016DC0}">
      <dgm:prSet/>
      <dgm:spPr/>
      <dgm:t>
        <a:bodyPr/>
        <a:lstStyle/>
        <a:p>
          <a:endParaRPr lang="en-US"/>
        </a:p>
      </dgm:t>
    </dgm:pt>
    <dgm:pt modelId="{C1857682-B066-3F44-AFDE-438B2EC18908}">
      <dgm:prSet phldrT="[Text]"/>
      <dgm:spPr/>
      <dgm:t>
        <a:bodyPr/>
        <a:lstStyle/>
        <a:p>
          <a:r>
            <a:rPr lang="en-US" b="1" dirty="0" smtClean="0"/>
            <a:t>Structural Racism</a:t>
          </a:r>
          <a:endParaRPr lang="en-US" b="1" dirty="0"/>
        </a:p>
      </dgm:t>
    </dgm:pt>
    <dgm:pt modelId="{FCF5BB7B-A2E7-CC42-A16E-6264E94C3CC5}" type="parTrans" cxnId="{9EADA18F-830A-C84B-AA81-B2A50B265AF5}">
      <dgm:prSet/>
      <dgm:spPr/>
      <dgm:t>
        <a:bodyPr/>
        <a:lstStyle/>
        <a:p>
          <a:endParaRPr lang="en-US"/>
        </a:p>
      </dgm:t>
    </dgm:pt>
    <dgm:pt modelId="{59BC2B86-3A18-C343-A84B-5D52EF1FDAA2}" type="sibTrans" cxnId="{9EADA18F-830A-C84B-AA81-B2A50B265AF5}">
      <dgm:prSet/>
      <dgm:spPr/>
      <dgm:t>
        <a:bodyPr/>
        <a:lstStyle/>
        <a:p>
          <a:endParaRPr lang="en-US"/>
        </a:p>
      </dgm:t>
    </dgm:pt>
    <dgm:pt modelId="{A0D74EEC-A411-0049-81A3-18887C86FB08}" type="pres">
      <dgm:prSet presAssocID="{292E7AEC-A30D-CD44-9D05-D682BEE8F9E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F65A52-CC0C-4741-8E68-98B85BCB34FE}" type="pres">
      <dgm:prSet presAssocID="{292E7AEC-A30D-CD44-9D05-D682BEE8F9EF}" presName="comp1" presStyleCnt="0"/>
      <dgm:spPr/>
      <dgm:t>
        <a:bodyPr/>
        <a:lstStyle/>
        <a:p>
          <a:endParaRPr lang="en-US"/>
        </a:p>
      </dgm:t>
    </dgm:pt>
    <dgm:pt modelId="{BB447291-27E4-DA47-9BB7-852D89962607}" type="pres">
      <dgm:prSet presAssocID="{292E7AEC-A30D-CD44-9D05-D682BEE8F9EF}" presName="circle1" presStyleLbl="node1" presStyleIdx="0" presStyleCnt="5"/>
      <dgm:spPr/>
      <dgm:t>
        <a:bodyPr/>
        <a:lstStyle/>
        <a:p>
          <a:endParaRPr lang="en-US"/>
        </a:p>
      </dgm:t>
    </dgm:pt>
    <dgm:pt modelId="{CCB4998C-13BA-544B-8E94-35E93C4CEE55}" type="pres">
      <dgm:prSet presAssocID="{292E7AEC-A30D-CD44-9D05-D682BEE8F9EF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DC7DCA-48DB-5047-B368-7460B3DE01D4}" type="pres">
      <dgm:prSet presAssocID="{292E7AEC-A30D-CD44-9D05-D682BEE8F9EF}" presName="comp2" presStyleCnt="0"/>
      <dgm:spPr/>
      <dgm:t>
        <a:bodyPr/>
        <a:lstStyle/>
        <a:p>
          <a:endParaRPr lang="en-US"/>
        </a:p>
      </dgm:t>
    </dgm:pt>
    <dgm:pt modelId="{2EA36EBC-BDA6-3E47-9ECF-9AE6170BAAD6}" type="pres">
      <dgm:prSet presAssocID="{292E7AEC-A30D-CD44-9D05-D682BEE8F9EF}" presName="circle2" presStyleLbl="node1" presStyleIdx="1" presStyleCnt="5" custLinFactNeighborX="-1995" custLinFactNeighborY="0"/>
      <dgm:spPr/>
      <dgm:t>
        <a:bodyPr/>
        <a:lstStyle/>
        <a:p>
          <a:endParaRPr lang="en-US"/>
        </a:p>
      </dgm:t>
    </dgm:pt>
    <dgm:pt modelId="{3BC01831-8A93-6F47-AA71-83D522577583}" type="pres">
      <dgm:prSet presAssocID="{292E7AEC-A30D-CD44-9D05-D682BEE8F9EF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8446A8-8849-3749-B1D5-2963552CFE35}" type="pres">
      <dgm:prSet presAssocID="{292E7AEC-A30D-CD44-9D05-D682BEE8F9EF}" presName="comp3" presStyleCnt="0"/>
      <dgm:spPr/>
      <dgm:t>
        <a:bodyPr/>
        <a:lstStyle/>
        <a:p>
          <a:endParaRPr lang="en-US"/>
        </a:p>
      </dgm:t>
    </dgm:pt>
    <dgm:pt modelId="{4FFFC556-68DD-584F-A901-5ACB514A2053}" type="pres">
      <dgm:prSet presAssocID="{292E7AEC-A30D-CD44-9D05-D682BEE8F9EF}" presName="circle3" presStyleLbl="node1" presStyleIdx="2" presStyleCnt="5"/>
      <dgm:spPr/>
      <dgm:t>
        <a:bodyPr/>
        <a:lstStyle/>
        <a:p>
          <a:endParaRPr lang="en-US"/>
        </a:p>
      </dgm:t>
    </dgm:pt>
    <dgm:pt modelId="{CC492804-07F6-7B44-9D75-D8D9F5616B57}" type="pres">
      <dgm:prSet presAssocID="{292E7AEC-A30D-CD44-9D05-D682BEE8F9EF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F7F9E1-A3E8-5941-8ED3-D720CB3920DE}" type="pres">
      <dgm:prSet presAssocID="{292E7AEC-A30D-CD44-9D05-D682BEE8F9EF}" presName="comp4" presStyleCnt="0"/>
      <dgm:spPr/>
      <dgm:t>
        <a:bodyPr/>
        <a:lstStyle/>
        <a:p>
          <a:endParaRPr lang="en-US"/>
        </a:p>
      </dgm:t>
    </dgm:pt>
    <dgm:pt modelId="{82F2C041-063A-7049-AAB8-CA5E909AC4D5}" type="pres">
      <dgm:prSet presAssocID="{292E7AEC-A30D-CD44-9D05-D682BEE8F9EF}" presName="circle4" presStyleLbl="node1" presStyleIdx="3" presStyleCnt="5"/>
      <dgm:spPr/>
      <dgm:t>
        <a:bodyPr/>
        <a:lstStyle/>
        <a:p>
          <a:endParaRPr lang="en-US"/>
        </a:p>
      </dgm:t>
    </dgm:pt>
    <dgm:pt modelId="{41E34637-9B78-204D-B3F4-305078CB2838}" type="pres">
      <dgm:prSet presAssocID="{292E7AEC-A30D-CD44-9D05-D682BEE8F9EF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078166-F17B-AC4D-BEDF-027DBC799A42}" type="pres">
      <dgm:prSet presAssocID="{292E7AEC-A30D-CD44-9D05-D682BEE8F9EF}" presName="comp5" presStyleCnt="0"/>
      <dgm:spPr/>
      <dgm:t>
        <a:bodyPr/>
        <a:lstStyle/>
        <a:p>
          <a:endParaRPr lang="en-US"/>
        </a:p>
      </dgm:t>
    </dgm:pt>
    <dgm:pt modelId="{4325ED74-245A-0A4E-B1FC-912F09A44889}" type="pres">
      <dgm:prSet presAssocID="{292E7AEC-A30D-CD44-9D05-D682BEE8F9EF}" presName="circle5" presStyleLbl="node1" presStyleIdx="4" presStyleCnt="5"/>
      <dgm:spPr/>
      <dgm:t>
        <a:bodyPr/>
        <a:lstStyle/>
        <a:p>
          <a:endParaRPr lang="en-US"/>
        </a:p>
      </dgm:t>
    </dgm:pt>
    <dgm:pt modelId="{858D3881-04ED-644B-A35D-552AE11334C5}" type="pres">
      <dgm:prSet presAssocID="{292E7AEC-A30D-CD44-9D05-D682BEE8F9EF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BE406E-0AE9-0A46-9EB2-1A85EB464F87}" srcId="{292E7AEC-A30D-CD44-9D05-D682BEE8F9EF}" destId="{5ABBFB2A-F57D-7745-91B4-6335675692A3}" srcOrd="3" destOrd="0" parTransId="{C9C3CF6F-CACF-B142-ACA8-44147F634423}" sibTransId="{BE163B6B-22FF-4B42-97BC-C0751C161482}"/>
    <dgm:cxn modelId="{4D69F558-B096-E543-A24E-60453AE66AF2}" srcId="{292E7AEC-A30D-CD44-9D05-D682BEE8F9EF}" destId="{F2650F7D-CFB4-1B4C-B8CF-4B0EECA6B7C9}" srcOrd="2" destOrd="0" parTransId="{E8DE3881-99C8-3048-AB32-0048B1CE3CBD}" sibTransId="{E405AE73-A365-7A43-9A04-24CBA62A8898}"/>
    <dgm:cxn modelId="{8D8B76FD-0C47-0441-B562-486DCEFAEC2F}" type="presOf" srcId="{5ABBFB2A-F57D-7745-91B4-6335675692A3}" destId="{82F2C041-063A-7049-AAB8-CA5E909AC4D5}" srcOrd="0" destOrd="0" presId="urn:microsoft.com/office/officeart/2005/8/layout/venn2"/>
    <dgm:cxn modelId="{D1E0D5B2-7769-0344-9A8C-72C4AB36396B}" type="presOf" srcId="{C1857682-B066-3F44-AFDE-438B2EC18908}" destId="{BB447291-27E4-DA47-9BB7-852D89962607}" srcOrd="0" destOrd="0" presId="urn:microsoft.com/office/officeart/2005/8/layout/venn2"/>
    <dgm:cxn modelId="{D3CEB146-C3E4-6849-B202-58E8098E0EA5}" type="presOf" srcId="{6411D77C-1B53-884E-AF94-5232C0F3A119}" destId="{2EA36EBC-BDA6-3E47-9ECF-9AE6170BAAD6}" srcOrd="0" destOrd="0" presId="urn:microsoft.com/office/officeart/2005/8/layout/venn2"/>
    <dgm:cxn modelId="{88E570ED-5DEA-B44F-9765-AE92049B5354}" type="presOf" srcId="{6411D77C-1B53-884E-AF94-5232C0F3A119}" destId="{3BC01831-8A93-6F47-AA71-83D522577583}" srcOrd="1" destOrd="0" presId="urn:microsoft.com/office/officeart/2005/8/layout/venn2"/>
    <dgm:cxn modelId="{F35F31AE-CBC5-AC4F-A3BB-6059171D55BF}" type="presOf" srcId="{5ABBFB2A-F57D-7745-91B4-6335675692A3}" destId="{41E34637-9B78-204D-B3F4-305078CB2838}" srcOrd="1" destOrd="0" presId="urn:microsoft.com/office/officeart/2005/8/layout/venn2"/>
    <dgm:cxn modelId="{9EADA18F-830A-C84B-AA81-B2A50B265AF5}" srcId="{292E7AEC-A30D-CD44-9D05-D682BEE8F9EF}" destId="{C1857682-B066-3F44-AFDE-438B2EC18908}" srcOrd="0" destOrd="0" parTransId="{FCF5BB7B-A2E7-CC42-A16E-6264E94C3CC5}" sibTransId="{59BC2B86-3A18-C343-A84B-5D52EF1FDAA2}"/>
    <dgm:cxn modelId="{5BAE38A8-44A6-7D47-A055-369997016DC0}" srcId="{292E7AEC-A30D-CD44-9D05-D682BEE8F9EF}" destId="{651CA311-5BC8-894F-B339-3FCFD23CBCBC}" srcOrd="4" destOrd="0" parTransId="{278384FC-FCB4-7B42-A080-68804446D955}" sibTransId="{408BCE08-D008-014A-A78B-771F8EBCEEA5}"/>
    <dgm:cxn modelId="{1D3A327F-7E9E-8D4A-A10A-603E6CFDE434}" type="presOf" srcId="{F2650F7D-CFB4-1B4C-B8CF-4B0EECA6B7C9}" destId="{CC492804-07F6-7B44-9D75-D8D9F5616B57}" srcOrd="1" destOrd="0" presId="urn:microsoft.com/office/officeart/2005/8/layout/venn2"/>
    <dgm:cxn modelId="{DA7BAC26-10D4-6C4A-B05A-92142EAAFA93}" srcId="{292E7AEC-A30D-CD44-9D05-D682BEE8F9EF}" destId="{6411D77C-1B53-884E-AF94-5232C0F3A119}" srcOrd="1" destOrd="0" parTransId="{52B50AFE-380E-3043-8ED4-79B1E080B9F2}" sibTransId="{7F5F99E4-4C35-2A44-B1F5-62878138D432}"/>
    <dgm:cxn modelId="{D01681EE-9CB1-CB42-AB35-E165B60AC0CD}" type="presOf" srcId="{292E7AEC-A30D-CD44-9D05-D682BEE8F9EF}" destId="{A0D74EEC-A411-0049-81A3-18887C86FB08}" srcOrd="0" destOrd="0" presId="urn:microsoft.com/office/officeart/2005/8/layout/venn2"/>
    <dgm:cxn modelId="{AA3D3C9D-3A35-0345-8662-1ECDE981DF2F}" type="presOf" srcId="{651CA311-5BC8-894F-B339-3FCFD23CBCBC}" destId="{4325ED74-245A-0A4E-B1FC-912F09A44889}" srcOrd="0" destOrd="0" presId="urn:microsoft.com/office/officeart/2005/8/layout/venn2"/>
    <dgm:cxn modelId="{C33DE6B6-83B2-EB4F-845E-6993C966C92E}" type="presOf" srcId="{651CA311-5BC8-894F-B339-3FCFD23CBCBC}" destId="{858D3881-04ED-644B-A35D-552AE11334C5}" srcOrd="1" destOrd="0" presId="urn:microsoft.com/office/officeart/2005/8/layout/venn2"/>
    <dgm:cxn modelId="{6810EC21-4939-EF41-937B-2A47B129AA8A}" type="presOf" srcId="{F2650F7D-CFB4-1B4C-B8CF-4B0EECA6B7C9}" destId="{4FFFC556-68DD-584F-A901-5ACB514A2053}" srcOrd="0" destOrd="0" presId="urn:microsoft.com/office/officeart/2005/8/layout/venn2"/>
    <dgm:cxn modelId="{33683388-C6D1-4945-8A04-5F80EE9A98CD}" type="presOf" srcId="{C1857682-B066-3F44-AFDE-438B2EC18908}" destId="{CCB4998C-13BA-544B-8E94-35E93C4CEE55}" srcOrd="1" destOrd="0" presId="urn:microsoft.com/office/officeart/2005/8/layout/venn2"/>
    <dgm:cxn modelId="{E45F4556-C356-7B44-ACAD-66700C44B44D}" type="presParOf" srcId="{A0D74EEC-A411-0049-81A3-18887C86FB08}" destId="{B0F65A52-CC0C-4741-8E68-98B85BCB34FE}" srcOrd="0" destOrd="0" presId="urn:microsoft.com/office/officeart/2005/8/layout/venn2"/>
    <dgm:cxn modelId="{7B940675-665F-EF4A-9912-FCEC690A624D}" type="presParOf" srcId="{B0F65A52-CC0C-4741-8E68-98B85BCB34FE}" destId="{BB447291-27E4-DA47-9BB7-852D89962607}" srcOrd="0" destOrd="0" presId="urn:microsoft.com/office/officeart/2005/8/layout/venn2"/>
    <dgm:cxn modelId="{A6A4721D-AAB6-A348-B8A5-AC565A8DD306}" type="presParOf" srcId="{B0F65A52-CC0C-4741-8E68-98B85BCB34FE}" destId="{CCB4998C-13BA-544B-8E94-35E93C4CEE55}" srcOrd="1" destOrd="0" presId="urn:microsoft.com/office/officeart/2005/8/layout/venn2"/>
    <dgm:cxn modelId="{29FD49C5-68C0-054C-A36F-805EB35BC983}" type="presParOf" srcId="{A0D74EEC-A411-0049-81A3-18887C86FB08}" destId="{A5DC7DCA-48DB-5047-B368-7460B3DE01D4}" srcOrd="1" destOrd="0" presId="urn:microsoft.com/office/officeart/2005/8/layout/venn2"/>
    <dgm:cxn modelId="{ACD17B76-3212-6949-922E-BE0A6BC6D801}" type="presParOf" srcId="{A5DC7DCA-48DB-5047-B368-7460B3DE01D4}" destId="{2EA36EBC-BDA6-3E47-9ECF-9AE6170BAAD6}" srcOrd="0" destOrd="0" presId="urn:microsoft.com/office/officeart/2005/8/layout/venn2"/>
    <dgm:cxn modelId="{58EB60ED-BC0C-2B40-9A70-5CBC31CDA48F}" type="presParOf" srcId="{A5DC7DCA-48DB-5047-B368-7460B3DE01D4}" destId="{3BC01831-8A93-6F47-AA71-83D522577583}" srcOrd="1" destOrd="0" presId="urn:microsoft.com/office/officeart/2005/8/layout/venn2"/>
    <dgm:cxn modelId="{FAC07B4D-98E9-D841-BBE5-61782247F693}" type="presParOf" srcId="{A0D74EEC-A411-0049-81A3-18887C86FB08}" destId="{688446A8-8849-3749-B1D5-2963552CFE35}" srcOrd="2" destOrd="0" presId="urn:microsoft.com/office/officeart/2005/8/layout/venn2"/>
    <dgm:cxn modelId="{FDB6BD63-0A3F-654A-B5D2-F0DD840C05BC}" type="presParOf" srcId="{688446A8-8849-3749-B1D5-2963552CFE35}" destId="{4FFFC556-68DD-584F-A901-5ACB514A2053}" srcOrd="0" destOrd="0" presId="urn:microsoft.com/office/officeart/2005/8/layout/venn2"/>
    <dgm:cxn modelId="{83D09C99-27D2-0C44-A90C-163670E2D0AF}" type="presParOf" srcId="{688446A8-8849-3749-B1D5-2963552CFE35}" destId="{CC492804-07F6-7B44-9D75-D8D9F5616B57}" srcOrd="1" destOrd="0" presId="urn:microsoft.com/office/officeart/2005/8/layout/venn2"/>
    <dgm:cxn modelId="{02315C80-EAF8-1847-9C6D-460F781D4110}" type="presParOf" srcId="{A0D74EEC-A411-0049-81A3-18887C86FB08}" destId="{90F7F9E1-A3E8-5941-8ED3-D720CB3920DE}" srcOrd="3" destOrd="0" presId="urn:microsoft.com/office/officeart/2005/8/layout/venn2"/>
    <dgm:cxn modelId="{FD939C4F-8C4F-B747-A5C6-E601EB542793}" type="presParOf" srcId="{90F7F9E1-A3E8-5941-8ED3-D720CB3920DE}" destId="{82F2C041-063A-7049-AAB8-CA5E909AC4D5}" srcOrd="0" destOrd="0" presId="urn:microsoft.com/office/officeart/2005/8/layout/venn2"/>
    <dgm:cxn modelId="{8BBCF05D-B805-5949-B42B-3E0029A6DA1E}" type="presParOf" srcId="{90F7F9E1-A3E8-5941-8ED3-D720CB3920DE}" destId="{41E34637-9B78-204D-B3F4-305078CB2838}" srcOrd="1" destOrd="0" presId="urn:microsoft.com/office/officeart/2005/8/layout/venn2"/>
    <dgm:cxn modelId="{60B5B71C-29C4-0E44-86B3-6019C5D45D86}" type="presParOf" srcId="{A0D74EEC-A411-0049-81A3-18887C86FB08}" destId="{8D078166-F17B-AC4D-BEDF-027DBC799A42}" srcOrd="4" destOrd="0" presId="urn:microsoft.com/office/officeart/2005/8/layout/venn2"/>
    <dgm:cxn modelId="{7E86560A-CEB9-9247-AB08-C825F9DD15A7}" type="presParOf" srcId="{8D078166-F17B-AC4D-BEDF-027DBC799A42}" destId="{4325ED74-245A-0A4E-B1FC-912F09A44889}" srcOrd="0" destOrd="0" presId="urn:microsoft.com/office/officeart/2005/8/layout/venn2"/>
    <dgm:cxn modelId="{AC39B1FE-AB18-7048-A132-C71CE2B8F163}" type="presParOf" srcId="{8D078166-F17B-AC4D-BEDF-027DBC799A42}" destId="{858D3881-04ED-644B-A35D-552AE11334C5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1A1372F-5441-A64F-929C-941B623AF4E9}" type="doc">
      <dgm:prSet loTypeId="urn:microsoft.com/office/officeart/2005/8/layout/venn2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CAE9BFF-88EE-4146-9E46-4F825DD16E51}">
      <dgm:prSet phldrT="[Text]"/>
      <dgm:spPr/>
      <dgm:t>
        <a:bodyPr/>
        <a:lstStyle/>
        <a:p>
          <a:r>
            <a:rPr lang="en-US" b="1" smtClean="0"/>
            <a:t>Institutional Racism</a:t>
          </a:r>
          <a:endParaRPr lang="en-US" b="1" dirty="0"/>
        </a:p>
      </dgm:t>
    </dgm:pt>
    <dgm:pt modelId="{46494B69-A4B6-3D47-A566-8AD2719DC094}" type="parTrans" cxnId="{F4653C6A-F489-1B43-A82A-45D844A7E711}">
      <dgm:prSet/>
      <dgm:spPr/>
      <dgm:t>
        <a:bodyPr/>
        <a:lstStyle/>
        <a:p>
          <a:endParaRPr lang="en-US"/>
        </a:p>
      </dgm:t>
    </dgm:pt>
    <dgm:pt modelId="{D8B3D415-BDB1-B247-A2D3-C6DA72AFCB13}" type="sibTrans" cxnId="{F4653C6A-F489-1B43-A82A-45D844A7E711}">
      <dgm:prSet/>
      <dgm:spPr/>
      <dgm:t>
        <a:bodyPr/>
        <a:lstStyle/>
        <a:p>
          <a:endParaRPr lang="en-US"/>
        </a:p>
      </dgm:t>
    </dgm:pt>
    <dgm:pt modelId="{AF5B087A-59B7-2A42-8A24-9B6FC1262D5A}">
      <dgm:prSet phldrT="[Text]"/>
      <dgm:spPr/>
      <dgm:t>
        <a:bodyPr/>
        <a:lstStyle/>
        <a:p>
          <a:r>
            <a:rPr lang="en-US" b="1" dirty="0" smtClean="0"/>
            <a:t>Discrimination/Intersection of Oppression</a:t>
          </a:r>
          <a:endParaRPr lang="en-US" b="1" dirty="0"/>
        </a:p>
      </dgm:t>
    </dgm:pt>
    <dgm:pt modelId="{88B67C1F-2371-5A43-B8C4-DA5D43BAE23D}" type="parTrans" cxnId="{8E438069-C46D-3949-A2C2-433824F7FCB9}">
      <dgm:prSet/>
      <dgm:spPr/>
      <dgm:t>
        <a:bodyPr/>
        <a:lstStyle/>
        <a:p>
          <a:endParaRPr lang="en-US"/>
        </a:p>
      </dgm:t>
    </dgm:pt>
    <dgm:pt modelId="{070DC37E-8268-A84B-A0FB-D47F69FA7DB5}" type="sibTrans" cxnId="{8E438069-C46D-3949-A2C2-433824F7FCB9}">
      <dgm:prSet/>
      <dgm:spPr/>
      <dgm:t>
        <a:bodyPr/>
        <a:lstStyle/>
        <a:p>
          <a:endParaRPr lang="en-US"/>
        </a:p>
      </dgm:t>
    </dgm:pt>
    <dgm:pt modelId="{BE020BE5-5F23-2F47-B5DA-8BBBBC60D258}">
      <dgm:prSet phldrT="[Text]"/>
      <dgm:spPr/>
      <dgm:t>
        <a:bodyPr/>
        <a:lstStyle/>
        <a:p>
          <a:r>
            <a:rPr lang="en-US" b="1" smtClean="0"/>
            <a:t>Negation and Invisibility</a:t>
          </a:r>
          <a:endParaRPr lang="en-US" b="1" dirty="0"/>
        </a:p>
      </dgm:t>
    </dgm:pt>
    <dgm:pt modelId="{F7651876-2DBF-6443-A60E-BCD96320AC82}" type="parTrans" cxnId="{7F79EAED-7614-A642-AF7E-5C287E613982}">
      <dgm:prSet/>
      <dgm:spPr/>
      <dgm:t>
        <a:bodyPr/>
        <a:lstStyle/>
        <a:p>
          <a:endParaRPr lang="en-US"/>
        </a:p>
      </dgm:t>
    </dgm:pt>
    <dgm:pt modelId="{0D522E74-C579-CE4B-9FAB-69FE170781B6}" type="sibTrans" cxnId="{7F79EAED-7614-A642-AF7E-5C287E613982}">
      <dgm:prSet/>
      <dgm:spPr/>
      <dgm:t>
        <a:bodyPr/>
        <a:lstStyle/>
        <a:p>
          <a:endParaRPr lang="en-US"/>
        </a:p>
      </dgm:t>
    </dgm:pt>
    <dgm:pt modelId="{6F53A166-AAE3-C14D-80FA-7F831C755A2D}">
      <dgm:prSet phldrT="[Text]"/>
      <dgm:spPr/>
      <dgm:t>
        <a:bodyPr/>
        <a:lstStyle/>
        <a:p>
          <a:r>
            <a:rPr lang="en-US" b="1" smtClean="0"/>
            <a:t>Internalized Oppression</a:t>
          </a:r>
          <a:endParaRPr lang="en-US" b="1" dirty="0"/>
        </a:p>
      </dgm:t>
    </dgm:pt>
    <dgm:pt modelId="{CD5E6E2C-5F6B-BB44-97E8-991C6FD850DD}" type="parTrans" cxnId="{0D312635-4F6D-C742-83F6-FECA29F83A4D}">
      <dgm:prSet/>
      <dgm:spPr/>
      <dgm:t>
        <a:bodyPr/>
        <a:lstStyle/>
        <a:p>
          <a:endParaRPr lang="en-US"/>
        </a:p>
      </dgm:t>
    </dgm:pt>
    <dgm:pt modelId="{8F8EEDC0-ABB1-A340-BD8F-4081CE65F96C}" type="sibTrans" cxnId="{0D312635-4F6D-C742-83F6-FECA29F83A4D}">
      <dgm:prSet/>
      <dgm:spPr/>
      <dgm:t>
        <a:bodyPr/>
        <a:lstStyle/>
        <a:p>
          <a:endParaRPr lang="en-US"/>
        </a:p>
      </dgm:t>
    </dgm:pt>
    <dgm:pt modelId="{B908FB41-CA9B-B349-B007-2E00C3C6D401}">
      <dgm:prSet phldrT="[Text]"/>
      <dgm:spPr/>
      <dgm:t>
        <a:bodyPr/>
        <a:lstStyle/>
        <a:p>
          <a:r>
            <a:rPr lang="en-US" b="1" smtClean="0"/>
            <a:t>Structural Racism</a:t>
          </a:r>
          <a:endParaRPr lang="en-US" b="1" dirty="0"/>
        </a:p>
      </dgm:t>
    </dgm:pt>
    <dgm:pt modelId="{4A8FABEC-7511-AB4A-A3D6-290140F998A7}" type="parTrans" cxnId="{77F03B47-F6FC-0041-BD5F-331665E2489E}">
      <dgm:prSet/>
      <dgm:spPr/>
      <dgm:t>
        <a:bodyPr/>
        <a:lstStyle/>
        <a:p>
          <a:endParaRPr lang="en-US"/>
        </a:p>
      </dgm:t>
    </dgm:pt>
    <dgm:pt modelId="{D4DA7BF0-758A-9344-B64E-5ADB406A6E16}" type="sibTrans" cxnId="{77F03B47-F6FC-0041-BD5F-331665E2489E}">
      <dgm:prSet/>
      <dgm:spPr/>
      <dgm:t>
        <a:bodyPr/>
        <a:lstStyle/>
        <a:p>
          <a:endParaRPr lang="en-US"/>
        </a:p>
      </dgm:t>
    </dgm:pt>
    <dgm:pt modelId="{CDF7C67F-C38F-3F47-B041-B5A8FC70B249}" type="pres">
      <dgm:prSet presAssocID="{31A1372F-5441-A64F-929C-941B623AF4E9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B079DE-C54E-084D-8C50-0AA3039E1F01}" type="pres">
      <dgm:prSet presAssocID="{31A1372F-5441-A64F-929C-941B623AF4E9}" presName="comp1" presStyleCnt="0"/>
      <dgm:spPr/>
      <dgm:t>
        <a:bodyPr/>
        <a:lstStyle/>
        <a:p>
          <a:endParaRPr lang="en-US"/>
        </a:p>
      </dgm:t>
    </dgm:pt>
    <dgm:pt modelId="{CA9BDDCC-66FB-D144-BDD3-65302D1EB869}" type="pres">
      <dgm:prSet presAssocID="{31A1372F-5441-A64F-929C-941B623AF4E9}" presName="circle1" presStyleLbl="node1" presStyleIdx="0" presStyleCnt="5"/>
      <dgm:spPr/>
      <dgm:t>
        <a:bodyPr/>
        <a:lstStyle/>
        <a:p>
          <a:endParaRPr lang="en-US"/>
        </a:p>
      </dgm:t>
    </dgm:pt>
    <dgm:pt modelId="{9E8FD8FD-5524-3C47-A37F-275F7B154539}" type="pres">
      <dgm:prSet presAssocID="{31A1372F-5441-A64F-929C-941B623AF4E9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0629C8-285F-1949-A361-258FFEE09045}" type="pres">
      <dgm:prSet presAssocID="{31A1372F-5441-A64F-929C-941B623AF4E9}" presName="comp2" presStyleCnt="0"/>
      <dgm:spPr/>
      <dgm:t>
        <a:bodyPr/>
        <a:lstStyle/>
        <a:p>
          <a:endParaRPr lang="en-US"/>
        </a:p>
      </dgm:t>
    </dgm:pt>
    <dgm:pt modelId="{63B68359-C62F-E34A-8B9C-D0F11CFD323C}" type="pres">
      <dgm:prSet presAssocID="{31A1372F-5441-A64F-929C-941B623AF4E9}" presName="circle2" presStyleLbl="node1" presStyleIdx="1" presStyleCnt="5"/>
      <dgm:spPr/>
      <dgm:t>
        <a:bodyPr/>
        <a:lstStyle/>
        <a:p>
          <a:endParaRPr lang="en-US"/>
        </a:p>
      </dgm:t>
    </dgm:pt>
    <dgm:pt modelId="{07B4E468-93E3-F64D-8E2E-6AE2FE055C3E}" type="pres">
      <dgm:prSet presAssocID="{31A1372F-5441-A64F-929C-941B623AF4E9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05C36E-D8BD-D54C-B722-3694D513FAF1}" type="pres">
      <dgm:prSet presAssocID="{31A1372F-5441-A64F-929C-941B623AF4E9}" presName="comp3" presStyleCnt="0"/>
      <dgm:spPr/>
      <dgm:t>
        <a:bodyPr/>
        <a:lstStyle/>
        <a:p>
          <a:endParaRPr lang="en-US"/>
        </a:p>
      </dgm:t>
    </dgm:pt>
    <dgm:pt modelId="{4AE4A07A-ED93-3E4A-86C2-936293A2E38C}" type="pres">
      <dgm:prSet presAssocID="{31A1372F-5441-A64F-929C-941B623AF4E9}" presName="circle3" presStyleLbl="node1" presStyleIdx="2" presStyleCnt="5"/>
      <dgm:spPr/>
      <dgm:t>
        <a:bodyPr/>
        <a:lstStyle/>
        <a:p>
          <a:endParaRPr lang="en-US"/>
        </a:p>
      </dgm:t>
    </dgm:pt>
    <dgm:pt modelId="{DA602EB7-6953-A641-97AE-E157B205ADAF}" type="pres">
      <dgm:prSet presAssocID="{31A1372F-5441-A64F-929C-941B623AF4E9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90A282-E63D-3E4D-AB36-804FA2DC5A7A}" type="pres">
      <dgm:prSet presAssocID="{31A1372F-5441-A64F-929C-941B623AF4E9}" presName="comp4" presStyleCnt="0"/>
      <dgm:spPr/>
      <dgm:t>
        <a:bodyPr/>
        <a:lstStyle/>
        <a:p>
          <a:endParaRPr lang="en-US"/>
        </a:p>
      </dgm:t>
    </dgm:pt>
    <dgm:pt modelId="{B6C4417B-1336-B943-925D-6F3F2BD27D9C}" type="pres">
      <dgm:prSet presAssocID="{31A1372F-5441-A64F-929C-941B623AF4E9}" presName="circle4" presStyleLbl="node1" presStyleIdx="3" presStyleCnt="5"/>
      <dgm:spPr/>
      <dgm:t>
        <a:bodyPr/>
        <a:lstStyle/>
        <a:p>
          <a:endParaRPr lang="en-US"/>
        </a:p>
      </dgm:t>
    </dgm:pt>
    <dgm:pt modelId="{96F12CA4-877C-1548-96F5-53A0B3D2431E}" type="pres">
      <dgm:prSet presAssocID="{31A1372F-5441-A64F-929C-941B623AF4E9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D0F1FE-C2B7-4541-8130-D8A6A4A1BC7D}" type="pres">
      <dgm:prSet presAssocID="{31A1372F-5441-A64F-929C-941B623AF4E9}" presName="comp5" presStyleCnt="0"/>
      <dgm:spPr/>
      <dgm:t>
        <a:bodyPr/>
        <a:lstStyle/>
        <a:p>
          <a:endParaRPr lang="en-US"/>
        </a:p>
      </dgm:t>
    </dgm:pt>
    <dgm:pt modelId="{DCC6BBBD-6829-5C4D-A97E-233A47388248}" type="pres">
      <dgm:prSet presAssocID="{31A1372F-5441-A64F-929C-941B623AF4E9}" presName="circle5" presStyleLbl="node1" presStyleIdx="4" presStyleCnt="5"/>
      <dgm:spPr/>
      <dgm:t>
        <a:bodyPr/>
        <a:lstStyle/>
        <a:p>
          <a:endParaRPr lang="en-US"/>
        </a:p>
      </dgm:t>
    </dgm:pt>
    <dgm:pt modelId="{8D37EA50-5703-E743-BE64-1475EB1AA4A0}" type="pres">
      <dgm:prSet presAssocID="{31A1372F-5441-A64F-929C-941B623AF4E9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F03B47-F6FC-0041-BD5F-331665E2489E}" srcId="{31A1372F-5441-A64F-929C-941B623AF4E9}" destId="{B908FB41-CA9B-B349-B007-2E00C3C6D401}" srcOrd="0" destOrd="0" parTransId="{4A8FABEC-7511-AB4A-A3D6-290140F998A7}" sibTransId="{D4DA7BF0-758A-9344-B64E-5ADB406A6E16}"/>
    <dgm:cxn modelId="{DB7E815B-1346-7D4F-BB04-F525D30C3C63}" type="presOf" srcId="{6F53A166-AAE3-C14D-80FA-7F831C755A2D}" destId="{DCC6BBBD-6829-5C4D-A97E-233A47388248}" srcOrd="0" destOrd="0" presId="urn:microsoft.com/office/officeart/2005/8/layout/venn2"/>
    <dgm:cxn modelId="{9BBC9BC9-71C0-5A4D-AC53-33C81AF014F5}" type="presOf" srcId="{B908FB41-CA9B-B349-B007-2E00C3C6D401}" destId="{9E8FD8FD-5524-3C47-A37F-275F7B154539}" srcOrd="1" destOrd="0" presId="urn:microsoft.com/office/officeart/2005/8/layout/venn2"/>
    <dgm:cxn modelId="{68227E8A-171A-7749-AB25-8FA05432BC5A}" type="presOf" srcId="{BE020BE5-5F23-2F47-B5DA-8BBBBC60D258}" destId="{B6C4417B-1336-B943-925D-6F3F2BD27D9C}" srcOrd="0" destOrd="0" presId="urn:microsoft.com/office/officeart/2005/8/layout/venn2"/>
    <dgm:cxn modelId="{EC5C5ED4-9A81-114C-8EEF-3F04FB13C6B8}" type="presOf" srcId="{AF5B087A-59B7-2A42-8A24-9B6FC1262D5A}" destId="{4AE4A07A-ED93-3E4A-86C2-936293A2E38C}" srcOrd="0" destOrd="0" presId="urn:microsoft.com/office/officeart/2005/8/layout/venn2"/>
    <dgm:cxn modelId="{7F79EAED-7614-A642-AF7E-5C287E613982}" srcId="{31A1372F-5441-A64F-929C-941B623AF4E9}" destId="{BE020BE5-5F23-2F47-B5DA-8BBBBC60D258}" srcOrd="3" destOrd="0" parTransId="{F7651876-2DBF-6443-A60E-BCD96320AC82}" sibTransId="{0D522E74-C579-CE4B-9FAB-69FE170781B6}"/>
    <dgm:cxn modelId="{8E438069-C46D-3949-A2C2-433824F7FCB9}" srcId="{31A1372F-5441-A64F-929C-941B623AF4E9}" destId="{AF5B087A-59B7-2A42-8A24-9B6FC1262D5A}" srcOrd="2" destOrd="0" parTransId="{88B67C1F-2371-5A43-B8C4-DA5D43BAE23D}" sibTransId="{070DC37E-8268-A84B-A0FB-D47F69FA7DB5}"/>
    <dgm:cxn modelId="{FAEDD3A0-956F-864B-AB61-A15A035994CA}" type="presOf" srcId="{BE020BE5-5F23-2F47-B5DA-8BBBBC60D258}" destId="{96F12CA4-877C-1548-96F5-53A0B3D2431E}" srcOrd="1" destOrd="0" presId="urn:microsoft.com/office/officeart/2005/8/layout/venn2"/>
    <dgm:cxn modelId="{CB8021A6-67A4-F745-B470-DBDD189CF581}" type="presOf" srcId="{ECAE9BFF-88EE-4146-9E46-4F825DD16E51}" destId="{07B4E468-93E3-F64D-8E2E-6AE2FE055C3E}" srcOrd="1" destOrd="0" presId="urn:microsoft.com/office/officeart/2005/8/layout/venn2"/>
    <dgm:cxn modelId="{9C1BB30F-5414-1A40-B68F-CE1A9D0DBFD0}" type="presOf" srcId="{B908FB41-CA9B-B349-B007-2E00C3C6D401}" destId="{CA9BDDCC-66FB-D144-BDD3-65302D1EB869}" srcOrd="0" destOrd="0" presId="urn:microsoft.com/office/officeart/2005/8/layout/venn2"/>
    <dgm:cxn modelId="{55AD3B01-5188-6448-AB1C-BA1649F07F5E}" type="presOf" srcId="{AF5B087A-59B7-2A42-8A24-9B6FC1262D5A}" destId="{DA602EB7-6953-A641-97AE-E157B205ADAF}" srcOrd="1" destOrd="0" presId="urn:microsoft.com/office/officeart/2005/8/layout/venn2"/>
    <dgm:cxn modelId="{0D312635-4F6D-C742-83F6-FECA29F83A4D}" srcId="{31A1372F-5441-A64F-929C-941B623AF4E9}" destId="{6F53A166-AAE3-C14D-80FA-7F831C755A2D}" srcOrd="4" destOrd="0" parTransId="{CD5E6E2C-5F6B-BB44-97E8-991C6FD850DD}" sibTransId="{8F8EEDC0-ABB1-A340-BD8F-4081CE65F96C}"/>
    <dgm:cxn modelId="{F4653C6A-F489-1B43-A82A-45D844A7E711}" srcId="{31A1372F-5441-A64F-929C-941B623AF4E9}" destId="{ECAE9BFF-88EE-4146-9E46-4F825DD16E51}" srcOrd="1" destOrd="0" parTransId="{46494B69-A4B6-3D47-A566-8AD2719DC094}" sibTransId="{D8B3D415-BDB1-B247-A2D3-C6DA72AFCB13}"/>
    <dgm:cxn modelId="{E94D44B2-1345-224A-9AAB-90D8A13710B6}" type="presOf" srcId="{31A1372F-5441-A64F-929C-941B623AF4E9}" destId="{CDF7C67F-C38F-3F47-B041-B5A8FC70B249}" srcOrd="0" destOrd="0" presId="urn:microsoft.com/office/officeart/2005/8/layout/venn2"/>
    <dgm:cxn modelId="{494F5EC2-32DD-F24D-B2A9-C3A1F6C284A9}" type="presOf" srcId="{6F53A166-AAE3-C14D-80FA-7F831C755A2D}" destId="{8D37EA50-5703-E743-BE64-1475EB1AA4A0}" srcOrd="1" destOrd="0" presId="urn:microsoft.com/office/officeart/2005/8/layout/venn2"/>
    <dgm:cxn modelId="{98EBF31C-E2D0-AA40-85E1-C9DCE11F67D9}" type="presOf" srcId="{ECAE9BFF-88EE-4146-9E46-4F825DD16E51}" destId="{63B68359-C62F-E34A-8B9C-D0F11CFD323C}" srcOrd="0" destOrd="0" presId="urn:microsoft.com/office/officeart/2005/8/layout/venn2"/>
    <dgm:cxn modelId="{C4A6F94B-A778-7A40-B5EF-CE4665326B36}" type="presParOf" srcId="{CDF7C67F-C38F-3F47-B041-B5A8FC70B249}" destId="{D2B079DE-C54E-084D-8C50-0AA3039E1F01}" srcOrd="0" destOrd="0" presId="urn:microsoft.com/office/officeart/2005/8/layout/venn2"/>
    <dgm:cxn modelId="{E2730D03-E06C-9441-A0C9-06AE6A630416}" type="presParOf" srcId="{D2B079DE-C54E-084D-8C50-0AA3039E1F01}" destId="{CA9BDDCC-66FB-D144-BDD3-65302D1EB869}" srcOrd="0" destOrd="0" presId="urn:microsoft.com/office/officeart/2005/8/layout/venn2"/>
    <dgm:cxn modelId="{55E3CE72-5B87-5142-8CB4-A90B76519764}" type="presParOf" srcId="{D2B079DE-C54E-084D-8C50-0AA3039E1F01}" destId="{9E8FD8FD-5524-3C47-A37F-275F7B154539}" srcOrd="1" destOrd="0" presId="urn:microsoft.com/office/officeart/2005/8/layout/venn2"/>
    <dgm:cxn modelId="{C235DF03-FB0E-324B-A386-D3601B58F00A}" type="presParOf" srcId="{CDF7C67F-C38F-3F47-B041-B5A8FC70B249}" destId="{310629C8-285F-1949-A361-258FFEE09045}" srcOrd="1" destOrd="0" presId="urn:microsoft.com/office/officeart/2005/8/layout/venn2"/>
    <dgm:cxn modelId="{04705085-3FE9-BB42-95AD-5A96062FB08A}" type="presParOf" srcId="{310629C8-285F-1949-A361-258FFEE09045}" destId="{63B68359-C62F-E34A-8B9C-D0F11CFD323C}" srcOrd="0" destOrd="0" presId="urn:microsoft.com/office/officeart/2005/8/layout/venn2"/>
    <dgm:cxn modelId="{236DDE0D-4162-AB46-9D52-5186373162A1}" type="presParOf" srcId="{310629C8-285F-1949-A361-258FFEE09045}" destId="{07B4E468-93E3-F64D-8E2E-6AE2FE055C3E}" srcOrd="1" destOrd="0" presId="urn:microsoft.com/office/officeart/2005/8/layout/venn2"/>
    <dgm:cxn modelId="{26ACC641-1775-5343-8B36-1042A1785F39}" type="presParOf" srcId="{CDF7C67F-C38F-3F47-B041-B5A8FC70B249}" destId="{F705C36E-D8BD-D54C-B722-3694D513FAF1}" srcOrd="2" destOrd="0" presId="urn:microsoft.com/office/officeart/2005/8/layout/venn2"/>
    <dgm:cxn modelId="{481FD1D3-CA47-0A49-90C0-CA76694CB49A}" type="presParOf" srcId="{F705C36E-D8BD-D54C-B722-3694D513FAF1}" destId="{4AE4A07A-ED93-3E4A-86C2-936293A2E38C}" srcOrd="0" destOrd="0" presId="urn:microsoft.com/office/officeart/2005/8/layout/venn2"/>
    <dgm:cxn modelId="{6F2B34BB-2CD2-6445-957A-AD65C1C92D27}" type="presParOf" srcId="{F705C36E-D8BD-D54C-B722-3694D513FAF1}" destId="{DA602EB7-6953-A641-97AE-E157B205ADAF}" srcOrd="1" destOrd="0" presId="urn:microsoft.com/office/officeart/2005/8/layout/venn2"/>
    <dgm:cxn modelId="{336DFE9E-B049-794D-BB52-C5549807A216}" type="presParOf" srcId="{CDF7C67F-C38F-3F47-B041-B5A8FC70B249}" destId="{7290A282-E63D-3E4D-AB36-804FA2DC5A7A}" srcOrd="3" destOrd="0" presId="urn:microsoft.com/office/officeart/2005/8/layout/venn2"/>
    <dgm:cxn modelId="{6D2DC2B1-B804-1647-B4D5-7F2A367E2E47}" type="presParOf" srcId="{7290A282-E63D-3E4D-AB36-804FA2DC5A7A}" destId="{B6C4417B-1336-B943-925D-6F3F2BD27D9C}" srcOrd="0" destOrd="0" presId="urn:microsoft.com/office/officeart/2005/8/layout/venn2"/>
    <dgm:cxn modelId="{6DA61430-EED5-2A48-A016-602CF17C2449}" type="presParOf" srcId="{7290A282-E63D-3E4D-AB36-804FA2DC5A7A}" destId="{96F12CA4-877C-1548-96F5-53A0B3D2431E}" srcOrd="1" destOrd="0" presId="urn:microsoft.com/office/officeart/2005/8/layout/venn2"/>
    <dgm:cxn modelId="{965757E7-AFFF-414D-8C63-35599C31F249}" type="presParOf" srcId="{CDF7C67F-C38F-3F47-B041-B5A8FC70B249}" destId="{2DD0F1FE-C2B7-4541-8130-D8A6A4A1BC7D}" srcOrd="4" destOrd="0" presId="urn:microsoft.com/office/officeart/2005/8/layout/venn2"/>
    <dgm:cxn modelId="{751C3AE7-258F-3A48-8E96-2A96CF320FF5}" type="presParOf" srcId="{2DD0F1FE-C2B7-4541-8130-D8A6A4A1BC7D}" destId="{DCC6BBBD-6829-5C4D-A97E-233A47388248}" srcOrd="0" destOrd="0" presId="urn:microsoft.com/office/officeart/2005/8/layout/venn2"/>
    <dgm:cxn modelId="{A120D620-DEE2-584F-A20A-D5696E890A5B}" type="presParOf" srcId="{2DD0F1FE-C2B7-4541-8130-D8A6A4A1BC7D}" destId="{8D37EA50-5703-E743-BE64-1475EB1AA4A0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4AC9B-FDF0-4D6E-84D8-11D9165A3F35}">
      <dsp:nvSpPr>
        <dsp:cNvPr id="0" name=""/>
        <dsp:cNvSpPr/>
      </dsp:nvSpPr>
      <dsp:spPr>
        <a:xfrm>
          <a:off x="3692271" y="1811943"/>
          <a:ext cx="1759455" cy="16437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LEARNING LAB</a:t>
          </a:r>
          <a:endParaRPr lang="en-US" sz="2000" b="1" kern="1200" dirty="0"/>
        </a:p>
      </dsp:txBody>
      <dsp:txXfrm>
        <a:off x="3949937" y="2052664"/>
        <a:ext cx="1244123" cy="1162302"/>
      </dsp:txXfrm>
    </dsp:sp>
    <dsp:sp modelId="{F8DE739B-8C23-473A-89B5-982DA44F7FF7}">
      <dsp:nvSpPr>
        <dsp:cNvPr id="0" name=""/>
        <dsp:cNvSpPr/>
      </dsp:nvSpPr>
      <dsp:spPr>
        <a:xfrm rot="16200000">
          <a:off x="4459081" y="1369984"/>
          <a:ext cx="225836" cy="4705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4492957" y="1497979"/>
        <a:ext cx="158085" cy="282356"/>
      </dsp:txXfrm>
    </dsp:sp>
    <dsp:sp modelId="{1539109D-0A77-4A1F-9000-22CA322C4FC3}">
      <dsp:nvSpPr>
        <dsp:cNvPr id="0" name=""/>
        <dsp:cNvSpPr/>
      </dsp:nvSpPr>
      <dsp:spPr>
        <a:xfrm>
          <a:off x="3879948" y="1734"/>
          <a:ext cx="1384101" cy="138410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NEW TOOLS AND MONOGRAPHS</a:t>
          </a:r>
          <a:endParaRPr lang="en-US" sz="1100" b="1" kern="1200" dirty="0"/>
        </a:p>
      </dsp:txBody>
      <dsp:txXfrm>
        <a:off x="4082645" y="204431"/>
        <a:ext cx="978707" cy="978707"/>
      </dsp:txXfrm>
    </dsp:sp>
    <dsp:sp modelId="{8712B844-3A0B-44D8-B363-9C28B61592E9}">
      <dsp:nvSpPr>
        <dsp:cNvPr id="0" name=""/>
        <dsp:cNvSpPr/>
      </dsp:nvSpPr>
      <dsp:spPr>
        <a:xfrm rot="20376943">
          <a:off x="5466095" y="2026481"/>
          <a:ext cx="214243" cy="4705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5468107" y="2131794"/>
        <a:ext cx="149970" cy="282356"/>
      </dsp:txXfrm>
    </dsp:sp>
    <dsp:sp modelId="{24845274-D622-40D7-9ECC-AF8921975934}">
      <dsp:nvSpPr>
        <dsp:cNvPr id="0" name=""/>
        <dsp:cNvSpPr/>
      </dsp:nvSpPr>
      <dsp:spPr>
        <a:xfrm>
          <a:off x="5725022" y="1256164"/>
          <a:ext cx="1384101" cy="138410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E-LEARNING</a:t>
          </a:r>
          <a:endParaRPr lang="en-US" sz="1100" b="1" kern="1200" dirty="0"/>
        </a:p>
      </dsp:txBody>
      <dsp:txXfrm>
        <a:off x="5927719" y="1458861"/>
        <a:ext cx="978707" cy="978707"/>
      </dsp:txXfrm>
    </dsp:sp>
    <dsp:sp modelId="{067E1CF8-C4CC-493C-A60E-C06E6A94D8A1}">
      <dsp:nvSpPr>
        <dsp:cNvPr id="0" name=""/>
        <dsp:cNvSpPr/>
      </dsp:nvSpPr>
      <dsp:spPr>
        <a:xfrm rot="3240000">
          <a:off x="5074242" y="3238402"/>
          <a:ext cx="215937" cy="4705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5087594" y="3306317"/>
        <a:ext cx="151156" cy="282356"/>
      </dsp:txXfrm>
    </dsp:sp>
    <dsp:sp modelId="{FF3F3CC1-87D2-4591-B425-E61C8681E1A9}">
      <dsp:nvSpPr>
        <dsp:cNvPr id="0" name=""/>
        <dsp:cNvSpPr/>
      </dsp:nvSpPr>
      <dsp:spPr>
        <a:xfrm>
          <a:off x="5020270" y="3511282"/>
          <a:ext cx="1384101" cy="138410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PEER EXCHANGE AMONG SJ GROUPS</a:t>
          </a:r>
        </a:p>
      </dsp:txBody>
      <dsp:txXfrm>
        <a:off x="5222967" y="3713979"/>
        <a:ext cx="978707" cy="978707"/>
      </dsp:txXfrm>
    </dsp:sp>
    <dsp:sp modelId="{B3BC093A-0B8A-4543-B4C2-2B846B2903C8}">
      <dsp:nvSpPr>
        <dsp:cNvPr id="0" name=""/>
        <dsp:cNvSpPr/>
      </dsp:nvSpPr>
      <dsp:spPr>
        <a:xfrm rot="7560000">
          <a:off x="3853819" y="3238402"/>
          <a:ext cx="215937" cy="4705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3905248" y="3306317"/>
        <a:ext cx="151156" cy="282356"/>
      </dsp:txXfrm>
    </dsp:sp>
    <dsp:sp modelId="{7FF93CD7-F9FC-4EC8-9CB7-56470D3C0F68}">
      <dsp:nvSpPr>
        <dsp:cNvPr id="0" name=""/>
        <dsp:cNvSpPr/>
      </dsp:nvSpPr>
      <dsp:spPr>
        <a:xfrm>
          <a:off x="2739627" y="3511282"/>
          <a:ext cx="1384101" cy="138410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MAPPING PROJECT</a:t>
          </a:r>
          <a:endParaRPr lang="en-US" sz="1100" b="1" kern="1200" dirty="0"/>
        </a:p>
      </dsp:txBody>
      <dsp:txXfrm>
        <a:off x="2942324" y="3713979"/>
        <a:ext cx="978707" cy="978707"/>
      </dsp:txXfrm>
    </dsp:sp>
    <dsp:sp modelId="{D2C580AB-6BA8-4FF8-AD4A-E54B7BC45FD7}">
      <dsp:nvSpPr>
        <dsp:cNvPr id="0" name=""/>
        <dsp:cNvSpPr/>
      </dsp:nvSpPr>
      <dsp:spPr>
        <a:xfrm rot="11880000">
          <a:off x="3469242" y="2072440"/>
          <a:ext cx="198384" cy="4705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rgbClr val="C00000"/>
            </a:solidFill>
          </a:endParaRPr>
        </a:p>
      </dsp:txBody>
      <dsp:txXfrm rot="10800000">
        <a:off x="3527301" y="2175755"/>
        <a:ext cx="138869" cy="282356"/>
      </dsp:txXfrm>
    </dsp:sp>
    <dsp:sp modelId="{E8D1CD5E-DA6D-4E66-AC43-6DEBC51A37FA}">
      <dsp:nvSpPr>
        <dsp:cNvPr id="0" name=""/>
        <dsp:cNvSpPr/>
      </dsp:nvSpPr>
      <dsp:spPr>
        <a:xfrm>
          <a:off x="2034870" y="1342262"/>
          <a:ext cx="1384101" cy="138410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INTERMEDIARY LEARNING PARTNERSHIPS</a:t>
          </a:r>
          <a:endParaRPr lang="en-US" sz="1100" b="1" kern="1200" dirty="0"/>
        </a:p>
      </dsp:txBody>
      <dsp:txXfrm>
        <a:off x="2237567" y="1544959"/>
        <a:ext cx="978707" cy="9787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645A6-3697-4A42-8AE2-18C0CA38B0B9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31BFB-F94D-334F-AA2F-4415E49A34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39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3F81B2-63CA-4FCD-8623-CE3643AD0E09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3E615C-277F-4C25-B7DF-8025B787B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98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4" charset="-128"/>
              <a:cs typeface="ＭＳ Ｐゴシック" pitchFamily="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B91D13-252B-475B-989D-ABBBAEEFE25F}" type="slidenum">
              <a:rPr lang="en-US"/>
              <a:pPr/>
              <a:t>29</a:t>
            </a:fld>
            <a:endParaRPr lang="en-US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1A738A-B0C6-4630-943E-AC0B53D3C56F}" type="slidenum">
              <a:rPr lang="en-US"/>
              <a:pPr/>
              <a:t>30</a:t>
            </a:fld>
            <a:endParaRPr lang="en-US"/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CE5B7F68-5B9A-834B-A908-0776E9E876AD}" type="slidenum">
              <a:rPr lang="en-US" sz="1200">
                <a:latin typeface="Arial" charset="0"/>
              </a:rPr>
              <a:pPr eaLnBrk="1" hangingPunct="1"/>
              <a:t>36</a:t>
            </a:fld>
            <a:endParaRPr lang="en-US" sz="1200">
              <a:latin typeface="Arial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5.jpe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Relationship Id="rId3" Type="http://schemas.openxmlformats.org/officeDocument/2006/relationships/image" Target="../media/image9.jpeg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6.jpeg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8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5.jpeg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4.gif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gi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gif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5.gif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6.png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gif"/><Relationship Id="rId3" Type="http://schemas.openxmlformats.org/officeDocument/2006/relationships/image" Target="../media/image5.jpeg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gif"/><Relationship Id="rId3" Type="http://schemas.openxmlformats.org/officeDocument/2006/relationships/image" Target="../media/image6.jpeg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gif"/><Relationship Id="rId3" Type="http://schemas.openxmlformats.org/officeDocument/2006/relationships/image" Target="../media/image8.jpeg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7.gif"/><Relationship Id="rId3" Type="http://schemas.openxmlformats.org/officeDocument/2006/relationships/image" Target="../media/image9.jpeg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8.gif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9.png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0.gi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2.png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3.png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4.gif"/><Relationship Id="rId3" Type="http://schemas.openxmlformats.org/officeDocument/2006/relationships/image" Target="../media/image5.jpeg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4.gif"/><Relationship Id="rId3" Type="http://schemas.openxmlformats.org/officeDocument/2006/relationships/image" Target="../media/image6.jpeg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4.gif"/><Relationship Id="rId3" Type="http://schemas.openxmlformats.org/officeDocument/2006/relationships/image" Target="../media/image8.jpeg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5.png"/><Relationship Id="rId3" Type="http://schemas.openxmlformats.org/officeDocument/2006/relationships/image" Target="../media/image9.jpeg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6.gif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7.png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8.png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gi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5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6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8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Relationship Id="rId3" Type="http://schemas.openxmlformats.org/officeDocument/2006/relationships/image" Target="../media/image9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Relationship Id="rId3" Type="http://schemas.openxmlformats.org/officeDocument/2006/relationships/image" Target="../media/image9.jpe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6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8.jpe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5.jpe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Relationship Id="rId3" Type="http://schemas.openxmlformats.org/officeDocument/2006/relationships/image" Target="../media/image9.jpe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6.jpe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8.jpe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5.jpe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jpe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Relationship Id="rId3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jpe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6.jpe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8.jpe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5.jpeg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gif"/><Relationship Id="rId3" Type="http://schemas.openxmlformats.org/officeDocument/2006/relationships/image" Target="../media/image8.jpe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gif"/><Relationship Id="rId3" Type="http://schemas.openxmlformats.org/officeDocument/2006/relationships/image" Target="../media/image9.jpeg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Relationship Id="rId3" Type="http://schemas.openxmlformats.org/officeDocument/2006/relationships/image" Target="../media/image9.jpeg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6.jpeg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8.jpeg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-1922463" y="48164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F497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86A56-7605-AB44-A8D3-D4A27BFBFDEB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4AD04-43E4-C845-AB83-E45C1410DB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1744769" y="329671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68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50057" cy="88967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99447" y="2107560"/>
            <a:ext cx="2663947" cy="3686982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244676" y="2107559"/>
            <a:ext cx="2665960" cy="3698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098794" y="2107558"/>
            <a:ext cx="2666401" cy="3710545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00050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3221585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6085032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29623-5024-FE48-AE8C-058735D4DC9C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29467-3694-5945-A27F-CCC315279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80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9to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382" b="-11382"/>
          <a:stretch/>
        </p:blipFill>
        <p:spPr bwMode="auto">
          <a:xfrm>
            <a:off x="0" y="1987012"/>
            <a:ext cx="4458616" cy="365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7BDC7-7436-AE42-8C23-FC35D8D045E1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3473C-9717-9444-A10B-A14E880D1A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57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50057" cy="88967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176213" y="1517650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124200" y="1529431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105757" y="1541212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4D459-A877-234A-A4D5-2D49CC943366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665DC-0DA6-1748-8233-0568E8AE3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3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81175" y="3329598"/>
            <a:ext cx="2527735" cy="2380640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390791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330949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942BD-263B-5541-A67E-AB6CF98EA099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B7FA1-3E30-5C4B-8E0C-19B7233667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5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Blan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0987-460C-FA4F-987A-47D4D63756C1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A75D-5D11-4941-9FF7-6FE2D570A3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13123"/>
            <a:ext cx="6927273" cy="8337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15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50057" cy="88967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176213" y="1517650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124200" y="1529431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105757" y="1541212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4D459-A877-234A-A4D5-2D49CC943366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665DC-0DA6-1748-8233-0568E8AE3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07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114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EF3A76-D337-824B-A8AF-BD3651D5A9BB}" type="datetimeFigureOut">
              <a:rPr lang="en-US" smtClean="0"/>
              <a:pPr>
                <a:defRPr/>
              </a:pPr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E4204E-D12B-0C43-A187-E1D8972BC9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3" descr="sisepued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99" y="1526494"/>
            <a:ext cx="3256570" cy="489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526494"/>
            <a:ext cx="5251786" cy="489335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58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58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" y="2232017"/>
            <a:ext cx="4425418" cy="29502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280C5-FDA9-2D4E-857A-431920FA336F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911F4-F2BE-134E-A2A3-D2B888F10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3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wo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077EC-10DB-0942-9FCE-5A7D1B4B8048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09B4-D4EF-1E4D-90FA-801D66A20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15" descr="coaljustic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5650"/>
            <a:ext cx="4843463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22056" y="1461796"/>
            <a:ext cx="3843337" cy="46767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72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81175" y="3329598"/>
            <a:ext cx="2527735" cy="2380640"/>
          </a:xfrm>
        </p:spPr>
        <p:txBody>
          <a:bodyPr>
            <a:no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390791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330949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942BD-263B-5541-A67E-AB6CF98EA099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B7FA1-3E30-5C4B-8E0C-19B7233667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37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50057" cy="88967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99447" y="2107560"/>
            <a:ext cx="2663947" cy="3686982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244676" y="2107559"/>
            <a:ext cx="2665960" cy="3698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098794" y="2107558"/>
            <a:ext cx="2666401" cy="3710545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00050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3221585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6085032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29623-5024-FE48-AE8C-058735D4DC9C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29467-3694-5945-A27F-CCC315279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9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2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2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9to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382" b="-11382"/>
          <a:stretch/>
        </p:blipFill>
        <p:spPr bwMode="auto">
          <a:xfrm>
            <a:off x="0" y="1987012"/>
            <a:ext cx="4458616" cy="365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7BDC7-7436-AE42-8C23-FC35D8D045E1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3473C-9717-9444-A10B-A14E880D1A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57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50057" cy="88967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176213" y="1517650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124200" y="1529431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105757" y="1541212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4D459-A877-234A-A4D5-2D49CC943366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665DC-0DA6-1748-8233-0568E8AE3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3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81175" y="3329598"/>
            <a:ext cx="2527735" cy="2380640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390791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330949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942BD-263B-5541-A67E-AB6CF98EA099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B7FA1-3E30-5C4B-8E0C-19B7233667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5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Blan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0987-460C-FA4F-987A-47D4D63756C1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A75D-5D11-4941-9FF7-6FE2D570A3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13123"/>
            <a:ext cx="6927273" cy="8337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15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746501" y="1397000"/>
            <a:ext cx="5080000" cy="22701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746501" y="3819525"/>
            <a:ext cx="5080000" cy="22701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15BC-151B-F546-936F-514C153E5145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BA49E-B951-094E-ACB6-DA35E1E2F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98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114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E46C0A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E46C0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6672E-BA17-B04F-A6A7-736FD4B7DF03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E2C1E-2A00-2D41-B67F-F5A57ACC1C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93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06014-5207-9E4A-B92C-C9C3E52FF327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7D57C-04F2-AF4D-BBC5-047DB6B31E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4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47292" cy="883146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9D77D-ECB1-8845-AD33-3D0AE9EDA8D6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4151-A294-264F-BCE8-35C0722082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39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5211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25192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E46C0A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3D362-57B5-2549-908C-6B74BDB55A86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F4F99-66EA-EA49-A007-4D6AB94438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61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4D8F8-743D-DB4C-908F-CD24A1A02FFF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A1BCC-A783-F049-BCDF-6DD7C2AAD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87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00C7-D699-2D44-A822-DFDE8E96AA50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10D4-150A-8C4B-9858-B7F75BBBA1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9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9to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382" b="-11382"/>
          <a:stretch/>
        </p:blipFill>
        <p:spPr bwMode="auto">
          <a:xfrm>
            <a:off x="0" y="1987012"/>
            <a:ext cx="4458616" cy="365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7BDC7-7436-AE42-8C23-FC35D8D045E1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3473C-9717-9444-A10B-A14E880D1A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25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" y="2232017"/>
            <a:ext cx="4425418" cy="29502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>
                <a:solidFill>
                  <a:srgbClr val="E46C0A"/>
                </a:solidFill>
              </a:defRPr>
            </a:lvl1pPr>
            <a:lvl2pPr>
              <a:defRPr sz="2000">
                <a:solidFill>
                  <a:srgbClr val="E46C0A"/>
                </a:solidFill>
              </a:defRPr>
            </a:lvl2pPr>
            <a:lvl3pPr>
              <a:defRPr sz="1800">
                <a:solidFill>
                  <a:srgbClr val="E46C0A"/>
                </a:solidFill>
              </a:defRPr>
            </a:lvl3pPr>
            <a:lvl4pPr>
              <a:defRPr sz="1600">
                <a:solidFill>
                  <a:srgbClr val="E46C0A"/>
                </a:solidFill>
              </a:defRPr>
            </a:lvl4pPr>
            <a:lvl5pPr>
              <a:defRPr sz="1600">
                <a:solidFill>
                  <a:srgbClr val="E46C0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280C5-FDA9-2D4E-857A-431920FA336F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911F4-F2BE-134E-A2A3-D2B888F10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24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077EC-10DB-0942-9FCE-5A7D1B4B8048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09B4-D4EF-1E4D-90FA-801D66A20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15" descr="coaljustic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5650"/>
            <a:ext cx="4843463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22056" y="1461796"/>
            <a:ext cx="3843337" cy="46767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005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EF3A76-D337-824B-A8AF-BD3651D5A9BB}" type="datetimeFigureOut">
              <a:rPr lang="en-US" smtClean="0"/>
              <a:pPr>
                <a:defRPr/>
              </a:pPr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E4204E-D12B-0C43-A187-E1D8972BC9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3" descr="sisepued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99" y="1526494"/>
            <a:ext cx="3256570" cy="489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526494"/>
            <a:ext cx="5251786" cy="4893356"/>
          </a:xfrm>
        </p:spPr>
        <p:txBody>
          <a:bodyPr/>
          <a:lstStyle>
            <a:lvl1pPr>
              <a:defRPr>
                <a:solidFill>
                  <a:srgbClr val="E46C0A"/>
                </a:solidFill>
              </a:defRPr>
            </a:lvl1pPr>
            <a:lvl2pPr>
              <a:defRPr>
                <a:solidFill>
                  <a:srgbClr val="E46C0A"/>
                </a:solidFill>
              </a:defRPr>
            </a:lvl2pPr>
            <a:lvl3pPr>
              <a:defRPr>
                <a:solidFill>
                  <a:srgbClr val="E46C0A"/>
                </a:solidFill>
              </a:defRPr>
            </a:lvl3pPr>
            <a:lvl4pPr>
              <a:defRPr>
                <a:solidFill>
                  <a:srgbClr val="E46C0A"/>
                </a:solidFill>
              </a:defRPr>
            </a:lvl4pPr>
            <a:lvl5pPr>
              <a:defRPr>
                <a:solidFill>
                  <a:srgbClr val="E46C0A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79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392113" y="2146732"/>
            <a:ext cx="2646362" cy="3517619"/>
          </a:xfrm>
        </p:spPr>
        <p:txBody>
          <a:bodyPr/>
          <a:lstStyle>
            <a:lvl1pPr>
              <a:defRPr sz="2800">
                <a:solidFill>
                  <a:srgbClr val="E46C0A"/>
                </a:solidFill>
              </a:defRPr>
            </a:lvl1pPr>
            <a:lvl2pPr>
              <a:defRPr sz="2400">
                <a:solidFill>
                  <a:srgbClr val="E46C0A"/>
                </a:solidFill>
              </a:defRPr>
            </a:lvl2pPr>
            <a:lvl3pPr>
              <a:defRPr sz="2000">
                <a:solidFill>
                  <a:srgbClr val="E46C0A"/>
                </a:solidFill>
              </a:defRPr>
            </a:lvl3pPr>
            <a:lvl4pPr>
              <a:defRPr sz="1800">
                <a:solidFill>
                  <a:srgbClr val="E46C0A"/>
                </a:solidFill>
              </a:defRPr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9" name="Content Placeholder 12"/>
          <p:cNvSpPr>
            <a:spLocks noGrp="1"/>
          </p:cNvSpPr>
          <p:nvPr>
            <p:ph sz="quarter" idx="14"/>
          </p:nvPr>
        </p:nvSpPr>
        <p:spPr>
          <a:xfrm>
            <a:off x="3257055" y="2146732"/>
            <a:ext cx="2646362" cy="3517619"/>
          </a:xfrm>
        </p:spPr>
        <p:txBody>
          <a:bodyPr/>
          <a:lstStyle>
            <a:lvl1pPr>
              <a:defRPr sz="2800">
                <a:solidFill>
                  <a:srgbClr val="E46C0A"/>
                </a:solidFill>
              </a:defRPr>
            </a:lvl1pPr>
            <a:lvl2pPr>
              <a:defRPr sz="2400">
                <a:solidFill>
                  <a:srgbClr val="E46C0A"/>
                </a:solidFill>
              </a:defRPr>
            </a:lvl2pPr>
            <a:lvl3pPr>
              <a:defRPr sz="2000">
                <a:solidFill>
                  <a:srgbClr val="E46C0A"/>
                </a:solidFill>
              </a:defRPr>
            </a:lvl3pPr>
            <a:lvl4pPr>
              <a:defRPr sz="1800">
                <a:solidFill>
                  <a:srgbClr val="E46C0A"/>
                </a:solidFill>
              </a:defRPr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2"/>
          <p:cNvSpPr>
            <a:spLocks noGrp="1"/>
          </p:cNvSpPr>
          <p:nvPr>
            <p:ph sz="quarter" idx="15"/>
          </p:nvPr>
        </p:nvSpPr>
        <p:spPr>
          <a:xfrm>
            <a:off x="6106726" y="2147094"/>
            <a:ext cx="2646362" cy="3517619"/>
          </a:xfrm>
        </p:spPr>
        <p:txBody>
          <a:bodyPr/>
          <a:lstStyle>
            <a:lvl1pPr>
              <a:defRPr sz="2800">
                <a:solidFill>
                  <a:srgbClr val="E46C0A"/>
                </a:solidFill>
              </a:defRPr>
            </a:lvl1pPr>
            <a:lvl2pPr>
              <a:defRPr sz="2400">
                <a:solidFill>
                  <a:srgbClr val="E46C0A"/>
                </a:solidFill>
              </a:defRPr>
            </a:lvl2pPr>
            <a:lvl3pPr>
              <a:defRPr sz="2000">
                <a:solidFill>
                  <a:srgbClr val="E46C0A"/>
                </a:solidFill>
              </a:defRPr>
            </a:lvl3pPr>
            <a:lvl4pPr>
              <a:defRPr sz="1800">
                <a:solidFill>
                  <a:srgbClr val="E46C0A"/>
                </a:solidFill>
              </a:defRPr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92113" y="1491224"/>
            <a:ext cx="2646362" cy="481012"/>
          </a:xfrm>
        </p:spPr>
        <p:txBody>
          <a:bodyPr/>
          <a:lstStyle>
            <a:lvl1pPr marL="0" indent="0" algn="ctr">
              <a:buNone/>
              <a:defRPr sz="2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3190875" y="1506260"/>
            <a:ext cx="2646362" cy="481012"/>
          </a:xfrm>
        </p:spPr>
        <p:txBody>
          <a:bodyPr/>
          <a:lstStyle>
            <a:lvl1pPr marL="0" indent="0" algn="ctr">
              <a:buNone/>
              <a:defRPr sz="2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6049682" y="1491319"/>
            <a:ext cx="2646362" cy="481012"/>
          </a:xfrm>
        </p:spPr>
        <p:txBody>
          <a:bodyPr/>
          <a:lstStyle>
            <a:lvl1pPr marL="0" indent="0" algn="ctr">
              <a:buNone/>
              <a:defRPr sz="2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AB520-CD2D-A34E-A9A0-743FA6BAAB27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20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09941" cy="876300"/>
          </a:xfrm>
        </p:spPr>
        <p:txBody>
          <a:bodyPr/>
          <a:lstStyle>
            <a:lvl1pPr>
              <a:defRPr b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A251B1-FF01-9B4F-8661-7CBB53F3747C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CA9C84-6F62-7747-B1FB-07CBFD26DF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190500" y="1501775"/>
            <a:ext cx="2813050" cy="4110038"/>
          </a:xfrm>
        </p:spPr>
        <p:txBody>
          <a:bodyPr/>
          <a:lstStyle>
            <a:lvl1pPr>
              <a:defRPr>
                <a:solidFill>
                  <a:srgbClr val="E46C0A"/>
                </a:solidFill>
              </a:defRPr>
            </a:lvl1pPr>
            <a:lvl2pPr>
              <a:defRPr>
                <a:solidFill>
                  <a:srgbClr val="E46C0A"/>
                </a:solidFill>
              </a:defRPr>
            </a:lvl2pPr>
            <a:lvl3pPr>
              <a:defRPr>
                <a:solidFill>
                  <a:srgbClr val="E46C0A"/>
                </a:solidFill>
              </a:defRPr>
            </a:lvl3pPr>
            <a:lvl4pPr>
              <a:defRPr>
                <a:solidFill>
                  <a:srgbClr val="E46C0A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155950" y="1501775"/>
            <a:ext cx="2813050" cy="4110038"/>
          </a:xfrm>
        </p:spPr>
        <p:txBody>
          <a:bodyPr/>
          <a:lstStyle>
            <a:lvl1pPr>
              <a:defRPr>
                <a:solidFill>
                  <a:srgbClr val="E46C0A"/>
                </a:solidFill>
              </a:defRPr>
            </a:lvl1pPr>
            <a:lvl2pPr>
              <a:defRPr>
                <a:solidFill>
                  <a:srgbClr val="E46C0A"/>
                </a:solidFill>
              </a:defRPr>
            </a:lvl2pPr>
            <a:lvl3pPr>
              <a:defRPr>
                <a:solidFill>
                  <a:srgbClr val="E46C0A"/>
                </a:solidFill>
              </a:defRPr>
            </a:lvl3pPr>
            <a:lvl4pPr>
              <a:defRPr>
                <a:solidFill>
                  <a:srgbClr val="E46C0A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160102" y="1501775"/>
            <a:ext cx="2813050" cy="4110038"/>
          </a:xfrm>
        </p:spPr>
        <p:txBody>
          <a:bodyPr/>
          <a:lstStyle>
            <a:lvl1pPr>
              <a:defRPr>
                <a:solidFill>
                  <a:srgbClr val="E46C0A"/>
                </a:solidFill>
              </a:defRPr>
            </a:lvl1pPr>
            <a:lvl2pPr>
              <a:defRPr>
                <a:solidFill>
                  <a:srgbClr val="E46C0A"/>
                </a:solidFill>
              </a:defRPr>
            </a:lvl2pPr>
            <a:lvl3pPr>
              <a:defRPr>
                <a:solidFill>
                  <a:srgbClr val="E46C0A"/>
                </a:solidFill>
              </a:defRPr>
            </a:lvl3pPr>
            <a:lvl4pPr>
              <a:defRPr>
                <a:solidFill>
                  <a:srgbClr val="E46C0A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860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81175" y="3329598"/>
            <a:ext cx="2527735" cy="2380640"/>
          </a:xfrm>
        </p:spPr>
        <p:txBody>
          <a:bodyPr>
            <a:noAutofit/>
          </a:bodyPr>
          <a:lstStyle>
            <a:lvl1pPr>
              <a:defRPr sz="2000">
                <a:solidFill>
                  <a:srgbClr val="E46C0A"/>
                </a:solidFill>
              </a:defRPr>
            </a:lvl1pPr>
            <a:lvl2pPr>
              <a:defRPr sz="1800">
                <a:solidFill>
                  <a:srgbClr val="E46C0A"/>
                </a:solidFill>
              </a:defRPr>
            </a:lvl2pPr>
            <a:lvl3pPr>
              <a:defRPr sz="1600">
                <a:solidFill>
                  <a:srgbClr val="E46C0A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390791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E46C0A"/>
                </a:solidFill>
              </a:defRPr>
            </a:lvl1pPr>
            <a:lvl2pPr>
              <a:defRPr sz="1800">
                <a:solidFill>
                  <a:srgbClr val="E46C0A"/>
                </a:solidFill>
              </a:defRPr>
            </a:lvl2pPr>
            <a:lvl3pPr>
              <a:defRPr sz="1600">
                <a:solidFill>
                  <a:srgbClr val="E46C0A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330949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E46C0A"/>
                </a:solidFill>
              </a:defRPr>
            </a:lvl1pPr>
            <a:lvl2pPr>
              <a:defRPr sz="1800">
                <a:solidFill>
                  <a:srgbClr val="E46C0A"/>
                </a:solidFill>
              </a:defRPr>
            </a:lvl2pPr>
            <a:lvl3pPr>
              <a:defRPr sz="1600">
                <a:solidFill>
                  <a:srgbClr val="E46C0A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942BD-263B-5541-A67E-AB6CF98EA099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B7FA1-3E30-5C4B-8E0C-19B7233667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2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D7994-6F50-8B45-9410-D8A0895C4113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D548B-6F0C-DC4D-9EB0-1BD5D845E9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83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EF3A76-D337-824B-A8AF-BD3651D5A9BB}" type="datetimeFigureOut">
              <a:rPr lang="en-US" smtClean="0"/>
              <a:pPr>
                <a:defRPr/>
              </a:pPr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E4204E-D12B-0C43-A187-E1D8972BC9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56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C15AE-116F-9644-9283-8223CA8408F2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763C7-B2DA-EA44-8D84-56D04C5DD8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88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5657F-D930-4F41-B861-9FB909C4D889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627F5-3DFF-9B47-ADEA-49F086D20D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87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3DD38-4E94-154E-A3F6-E238BCFD3933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E48B5-9472-584F-B639-1AA9EC86DB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50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60255-7062-4444-A5E1-5D1ED184ECDA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93836-B874-0D4E-99EB-DD93580366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7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E46C0A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E46C0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00C7-D699-2D44-A822-DFDE8E96AA50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10D4-150A-8C4B-9858-B7F75BBBA1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0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E46C0A"/>
                </a:solidFill>
              </a:defRPr>
            </a:lvl1pPr>
            <a:lvl2pPr>
              <a:defRPr>
                <a:solidFill>
                  <a:srgbClr val="E46C0A"/>
                </a:solidFill>
              </a:defRPr>
            </a:lvl2pPr>
            <a:lvl3pPr>
              <a:defRPr>
                <a:solidFill>
                  <a:srgbClr val="E46C0A"/>
                </a:solidFill>
              </a:defRPr>
            </a:lvl3pPr>
            <a:lvl4pPr>
              <a:defRPr>
                <a:solidFill>
                  <a:srgbClr val="E46C0A"/>
                </a:solidFill>
              </a:defRPr>
            </a:lvl4pPr>
            <a:lvl5pPr>
              <a:defRPr>
                <a:solidFill>
                  <a:srgbClr val="E46C0A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00C7-D699-2D44-A822-DFDE8E96AA50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10D4-150A-8C4B-9858-B7F75BBBA1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9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0081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20062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E46C0A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00C7-D699-2D44-A822-DFDE8E96AA50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10D4-150A-8C4B-9858-B7F75BBBA1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64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E46C0A"/>
                </a:solidFill>
              </a:defRPr>
            </a:lvl1pPr>
            <a:lvl2pPr>
              <a:defRPr sz="2000">
                <a:solidFill>
                  <a:srgbClr val="E46C0A"/>
                </a:solidFill>
              </a:defRPr>
            </a:lvl2pPr>
            <a:lvl3pPr>
              <a:defRPr sz="1800">
                <a:solidFill>
                  <a:srgbClr val="E46C0A"/>
                </a:solidFill>
              </a:defRPr>
            </a:lvl3pPr>
            <a:lvl4pPr>
              <a:defRPr sz="1600">
                <a:solidFill>
                  <a:srgbClr val="E46C0A"/>
                </a:solidFill>
              </a:defRPr>
            </a:lvl4pPr>
            <a:lvl5pPr>
              <a:defRPr sz="1600">
                <a:solidFill>
                  <a:srgbClr val="E46C0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E46C0A"/>
                </a:solidFill>
              </a:defRPr>
            </a:lvl1pPr>
            <a:lvl2pPr>
              <a:defRPr sz="2000">
                <a:solidFill>
                  <a:srgbClr val="E46C0A"/>
                </a:solidFill>
              </a:defRPr>
            </a:lvl2pPr>
            <a:lvl3pPr>
              <a:defRPr sz="1800">
                <a:solidFill>
                  <a:srgbClr val="E46C0A"/>
                </a:solidFill>
              </a:defRPr>
            </a:lvl3pPr>
            <a:lvl4pPr>
              <a:defRPr sz="1600">
                <a:solidFill>
                  <a:srgbClr val="E46C0A"/>
                </a:solidFill>
              </a:defRPr>
            </a:lvl4pPr>
            <a:lvl5pPr>
              <a:defRPr sz="1600">
                <a:solidFill>
                  <a:srgbClr val="E46C0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00C7-D699-2D44-A822-DFDE8E96AA50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10D4-150A-8C4B-9858-B7F75BBBA1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53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00C7-D699-2D44-A822-DFDE8E96AA50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10D4-150A-8C4B-9858-B7F75BBBA1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21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A7F14-9152-604B-9B0C-85A539E23A9C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812FA-903B-904E-82E1-38D5853E9F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25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9to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382" b="-11382"/>
          <a:stretch/>
        </p:blipFill>
        <p:spPr bwMode="auto">
          <a:xfrm>
            <a:off x="0" y="1987012"/>
            <a:ext cx="4458616" cy="365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7BDC7-7436-AE42-8C23-FC35D8D045E1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3473C-9717-9444-A10B-A14E880D1A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25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" y="2232017"/>
            <a:ext cx="4425418" cy="29502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280C5-FDA9-2D4E-857A-431920FA336F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911F4-F2BE-134E-A2A3-D2B888F10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24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077EC-10DB-0942-9FCE-5A7D1B4B8048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09B4-D4EF-1E4D-90FA-801D66A20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15" descr="coaljustic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5650"/>
            <a:ext cx="4843463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22056" y="1461796"/>
            <a:ext cx="3843337" cy="46767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230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EF3A76-D337-824B-A8AF-BD3651D5A9BB}" type="datetimeFigureOut">
              <a:rPr lang="en-US" smtClean="0"/>
              <a:pPr>
                <a:defRPr/>
              </a:pPr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E4204E-D12B-0C43-A187-E1D8972BC9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3" descr="sisepued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99" y="1526494"/>
            <a:ext cx="3256570" cy="489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526494"/>
            <a:ext cx="5251786" cy="489335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58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392113" y="2146732"/>
            <a:ext cx="2646362" cy="3517619"/>
          </a:xfrm>
        </p:spPr>
        <p:txBody>
          <a:bodyPr/>
          <a:lstStyle>
            <a:lvl1pPr>
              <a:defRPr sz="2800"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12"/>
          <p:cNvSpPr>
            <a:spLocks noGrp="1"/>
          </p:cNvSpPr>
          <p:nvPr>
            <p:ph sz="quarter" idx="14"/>
          </p:nvPr>
        </p:nvSpPr>
        <p:spPr>
          <a:xfrm>
            <a:off x="3257055" y="2146732"/>
            <a:ext cx="2646362" cy="3517619"/>
          </a:xfrm>
        </p:spPr>
        <p:txBody>
          <a:bodyPr/>
          <a:lstStyle>
            <a:lvl1pPr>
              <a:defRPr sz="2800">
                <a:solidFill>
                  <a:srgbClr val="E46C0A"/>
                </a:solidFill>
              </a:defRPr>
            </a:lvl1pPr>
            <a:lvl2pPr>
              <a:defRPr sz="2400">
                <a:solidFill>
                  <a:srgbClr val="E46C0A"/>
                </a:solidFill>
              </a:defRPr>
            </a:lvl2pPr>
            <a:lvl3pPr>
              <a:defRPr sz="2000">
                <a:solidFill>
                  <a:srgbClr val="E46C0A"/>
                </a:solidFill>
              </a:defRPr>
            </a:lvl3pPr>
            <a:lvl4pPr>
              <a:defRPr sz="1800">
                <a:solidFill>
                  <a:srgbClr val="E46C0A"/>
                </a:solidFill>
              </a:defRPr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2"/>
          <p:cNvSpPr>
            <a:spLocks noGrp="1"/>
          </p:cNvSpPr>
          <p:nvPr>
            <p:ph sz="quarter" idx="15"/>
          </p:nvPr>
        </p:nvSpPr>
        <p:spPr>
          <a:xfrm>
            <a:off x="6106726" y="2147094"/>
            <a:ext cx="2646362" cy="3517619"/>
          </a:xfrm>
        </p:spPr>
        <p:txBody>
          <a:bodyPr/>
          <a:lstStyle>
            <a:lvl1pPr>
              <a:defRPr sz="2800">
                <a:solidFill>
                  <a:srgbClr val="E46C0A"/>
                </a:solidFill>
              </a:defRPr>
            </a:lvl1pPr>
            <a:lvl2pPr>
              <a:defRPr sz="2400">
                <a:solidFill>
                  <a:srgbClr val="E46C0A"/>
                </a:solidFill>
              </a:defRPr>
            </a:lvl2pPr>
            <a:lvl3pPr>
              <a:defRPr sz="2000">
                <a:solidFill>
                  <a:srgbClr val="E46C0A"/>
                </a:solidFill>
              </a:defRPr>
            </a:lvl3pPr>
            <a:lvl4pPr>
              <a:defRPr sz="1800">
                <a:solidFill>
                  <a:srgbClr val="E46C0A"/>
                </a:solidFill>
              </a:defRPr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92113" y="1491224"/>
            <a:ext cx="2646362" cy="481012"/>
          </a:xfrm>
        </p:spPr>
        <p:txBody>
          <a:bodyPr/>
          <a:lstStyle>
            <a:lvl1pPr marL="0" indent="0" algn="ctr">
              <a:buNone/>
              <a:defRPr sz="2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3190875" y="1506260"/>
            <a:ext cx="2646362" cy="481012"/>
          </a:xfrm>
        </p:spPr>
        <p:txBody>
          <a:bodyPr/>
          <a:lstStyle>
            <a:lvl1pPr marL="0" indent="0" algn="ctr">
              <a:buNone/>
              <a:defRPr sz="2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6049682" y="1491319"/>
            <a:ext cx="2646362" cy="481012"/>
          </a:xfrm>
        </p:spPr>
        <p:txBody>
          <a:bodyPr/>
          <a:lstStyle>
            <a:lvl1pPr marL="0" indent="0" algn="ctr">
              <a:buNone/>
              <a:defRPr sz="2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AB520-CD2D-A34E-A9A0-743FA6BAAB27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21"/>
          </p:nvPr>
        </p:nvSpPr>
        <p:spPr>
          <a:xfrm>
            <a:off x="6896100" y="15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C8C6F-D558-6140-B912-DB0CD04E3C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itle 13"/>
          <p:cNvSpPr>
            <a:spLocks noGrp="1"/>
          </p:cNvSpPr>
          <p:nvPr>
            <p:ph type="title"/>
          </p:nvPr>
        </p:nvSpPr>
        <p:spPr>
          <a:xfrm>
            <a:off x="0" y="274638"/>
            <a:ext cx="6943725" cy="8763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0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09941" cy="876300"/>
          </a:xfrm>
        </p:spPr>
        <p:txBody>
          <a:bodyPr/>
          <a:lstStyle>
            <a:lvl1pPr>
              <a:defRPr b="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A251B1-FF01-9B4F-8661-7CBB53F3747C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CA9C84-6F62-7747-B1FB-07CBFD26DF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190500" y="1501775"/>
            <a:ext cx="2813050" cy="4110038"/>
          </a:xfrm>
        </p:spPr>
        <p:txBody>
          <a:bodyPr/>
          <a:lstStyle>
            <a:lvl1pPr>
              <a:defRPr>
                <a:solidFill>
                  <a:srgbClr val="E46C0A"/>
                </a:solidFill>
              </a:defRPr>
            </a:lvl1pPr>
            <a:lvl2pPr>
              <a:defRPr>
                <a:solidFill>
                  <a:srgbClr val="E46C0A"/>
                </a:solidFill>
              </a:defRPr>
            </a:lvl2pPr>
            <a:lvl3pPr>
              <a:defRPr>
                <a:solidFill>
                  <a:srgbClr val="E46C0A"/>
                </a:solidFill>
              </a:defRPr>
            </a:lvl3pPr>
            <a:lvl4pPr>
              <a:defRPr>
                <a:solidFill>
                  <a:srgbClr val="E46C0A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155950" y="1501775"/>
            <a:ext cx="2813050" cy="4110038"/>
          </a:xfrm>
        </p:spPr>
        <p:txBody>
          <a:bodyPr/>
          <a:lstStyle>
            <a:lvl1pPr>
              <a:defRPr>
                <a:solidFill>
                  <a:srgbClr val="E46C0A"/>
                </a:solidFill>
              </a:defRPr>
            </a:lvl1pPr>
            <a:lvl2pPr>
              <a:defRPr>
                <a:solidFill>
                  <a:srgbClr val="E46C0A"/>
                </a:solidFill>
              </a:defRPr>
            </a:lvl2pPr>
            <a:lvl3pPr>
              <a:defRPr>
                <a:solidFill>
                  <a:srgbClr val="E46C0A"/>
                </a:solidFill>
              </a:defRPr>
            </a:lvl3pPr>
            <a:lvl4pPr>
              <a:defRPr>
                <a:solidFill>
                  <a:srgbClr val="E46C0A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160102" y="1501775"/>
            <a:ext cx="2813050" cy="4110038"/>
          </a:xfrm>
        </p:spPr>
        <p:txBody>
          <a:bodyPr/>
          <a:lstStyle>
            <a:lvl1pPr>
              <a:defRPr>
                <a:solidFill>
                  <a:srgbClr val="E46C0A"/>
                </a:solidFill>
              </a:defRPr>
            </a:lvl1pPr>
            <a:lvl2pPr>
              <a:defRPr>
                <a:solidFill>
                  <a:srgbClr val="E46C0A"/>
                </a:solidFill>
              </a:defRPr>
            </a:lvl2pPr>
            <a:lvl3pPr>
              <a:defRPr>
                <a:solidFill>
                  <a:srgbClr val="E46C0A"/>
                </a:solidFill>
              </a:defRPr>
            </a:lvl3pPr>
            <a:lvl4pPr>
              <a:defRPr>
                <a:solidFill>
                  <a:srgbClr val="E46C0A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9392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81175" y="3329598"/>
            <a:ext cx="2527735" cy="2380640"/>
          </a:xfrm>
        </p:spPr>
        <p:txBody>
          <a:bodyPr>
            <a:noAutofit/>
          </a:bodyPr>
          <a:lstStyle>
            <a:lvl1pPr>
              <a:defRPr sz="2000">
                <a:solidFill>
                  <a:srgbClr val="E46C0A"/>
                </a:solidFill>
              </a:defRPr>
            </a:lvl1pPr>
            <a:lvl2pPr>
              <a:defRPr sz="1800">
                <a:solidFill>
                  <a:srgbClr val="E46C0A"/>
                </a:solidFill>
              </a:defRPr>
            </a:lvl2pPr>
            <a:lvl3pPr>
              <a:defRPr sz="1600">
                <a:solidFill>
                  <a:srgbClr val="E46C0A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390791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E46C0A"/>
                </a:solidFill>
              </a:defRPr>
            </a:lvl1pPr>
            <a:lvl2pPr>
              <a:defRPr sz="1800">
                <a:solidFill>
                  <a:srgbClr val="E46C0A"/>
                </a:solidFill>
              </a:defRPr>
            </a:lvl2pPr>
            <a:lvl3pPr>
              <a:defRPr sz="1600">
                <a:solidFill>
                  <a:srgbClr val="E46C0A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330949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E46C0A"/>
                </a:solidFill>
              </a:defRPr>
            </a:lvl1pPr>
            <a:lvl2pPr>
              <a:defRPr sz="1800">
                <a:solidFill>
                  <a:srgbClr val="E46C0A"/>
                </a:solidFill>
              </a:defRPr>
            </a:lvl2pPr>
            <a:lvl3pPr>
              <a:defRPr sz="1600">
                <a:solidFill>
                  <a:srgbClr val="E46C0A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942BD-263B-5541-A67E-AB6CF98EA099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B7FA1-3E30-5C4B-8E0C-19B7233667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43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00C7-D699-2D44-A822-DFDE8E96AA50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10D4-150A-8C4B-9858-B7F75BBBA1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1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00C7-D699-2D44-A822-DFDE8E96AA50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10D4-150A-8C4B-9858-B7F75BBBA1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0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00C7-D699-2D44-A822-DFDE8E96AA50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10D4-150A-8C4B-9858-B7F75BBBA1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5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959D2-E4A0-8545-BD11-696ABBF106DF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85551-4DFE-3149-A1AF-427AAEF17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90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00C7-D699-2D44-A822-DFDE8E96AA50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310D4-150A-8C4B-9858-B7F75BBBA1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45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0987-460C-FA4F-987A-47D4D63756C1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A75D-5D11-4941-9FF7-6FE2D570A3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98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0987-460C-FA4F-987A-47D4D63756C1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A75D-5D11-4941-9FF7-6FE2D570A3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96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47DDF-427D-3448-9549-C004E0C6DD37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919BD-6790-3145-ADD1-FD0813703C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598193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09800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0987-460C-FA4F-987A-47D4D63756C1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A75D-5D11-4941-9FF7-6FE2D570A3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  <a:lvl5pPr>
              <a:defRPr sz="1800">
                <a:solidFill>
                  <a:srgbClr val="1F497D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0987-460C-FA4F-987A-47D4D63756C1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A75D-5D11-4941-9FF7-6FE2D570A3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21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F497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1F497D"/>
                </a:solidFill>
              </a:defRPr>
            </a:lvl1pPr>
            <a:lvl2pPr>
              <a:defRPr sz="2000">
                <a:solidFill>
                  <a:srgbClr val="1F497D"/>
                </a:solidFill>
              </a:defRPr>
            </a:lvl2pPr>
            <a:lvl3pPr>
              <a:defRPr sz="1800">
                <a:solidFill>
                  <a:srgbClr val="1F497D"/>
                </a:solidFill>
              </a:defRPr>
            </a:lvl3pPr>
            <a:lvl4pPr>
              <a:defRPr sz="1600">
                <a:solidFill>
                  <a:srgbClr val="1F497D"/>
                </a:solidFill>
              </a:defRPr>
            </a:lvl4pPr>
            <a:lvl5pPr>
              <a:defRPr sz="1600">
                <a:solidFill>
                  <a:srgbClr val="1F497D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F497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1F497D"/>
                </a:solidFill>
              </a:defRPr>
            </a:lvl1pPr>
            <a:lvl2pPr>
              <a:defRPr sz="2000">
                <a:solidFill>
                  <a:srgbClr val="1F497D"/>
                </a:solidFill>
              </a:defRPr>
            </a:lvl2pPr>
            <a:lvl3pPr>
              <a:defRPr sz="1800">
                <a:solidFill>
                  <a:srgbClr val="1F497D"/>
                </a:solidFill>
              </a:defRPr>
            </a:lvl3pPr>
            <a:lvl4pPr>
              <a:defRPr sz="1600">
                <a:solidFill>
                  <a:srgbClr val="1F497D"/>
                </a:solidFill>
              </a:defRPr>
            </a:lvl4pPr>
            <a:lvl5pPr>
              <a:defRPr sz="1600">
                <a:solidFill>
                  <a:srgbClr val="1F497D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0987-460C-FA4F-987A-47D4D63756C1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A75D-5D11-4941-9FF7-6FE2D570A3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5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9to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382" b="-11382"/>
          <a:stretch/>
        </p:blipFill>
        <p:spPr bwMode="auto">
          <a:xfrm>
            <a:off x="0" y="1987012"/>
            <a:ext cx="4458616" cy="365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7BDC7-7436-AE42-8C23-FC35D8D045E1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3473C-9717-9444-A10B-A14E880D1A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" y="2232017"/>
            <a:ext cx="4425418" cy="29502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280C5-FDA9-2D4E-857A-431920FA336F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911F4-F2BE-134E-A2A3-D2B888F10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3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077EC-10DB-0942-9FCE-5A7D1B4B8048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09B4-D4EF-1E4D-90FA-801D66A20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15" descr="coaljustic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5650"/>
            <a:ext cx="4843463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22056" y="1461796"/>
            <a:ext cx="3843337" cy="46767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72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EF3A76-D337-824B-A8AF-BD3651D5A9BB}" type="datetimeFigureOut">
              <a:rPr lang="en-US" smtClean="0"/>
              <a:pPr>
                <a:defRPr/>
              </a:pPr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E4204E-D12B-0C43-A187-E1D8972BC9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3" descr="sisepued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99" y="1526494"/>
            <a:ext cx="3256570" cy="489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526494"/>
            <a:ext cx="5251786" cy="489335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58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50057" cy="88967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99447" y="2107560"/>
            <a:ext cx="2663947" cy="3686982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244676" y="2107559"/>
            <a:ext cx="2665960" cy="3698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098794" y="2107558"/>
            <a:ext cx="2666401" cy="3710545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00050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3221585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6085032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29623-5024-FE48-AE8C-058735D4DC9C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29467-3694-5945-A27F-CCC315279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9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50057" cy="88967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176213" y="1517650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124200" y="1529431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105757" y="1541212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4D459-A877-234A-A4D5-2D49CC943366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665DC-0DA6-1748-8233-0568E8AE3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3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81175" y="3329598"/>
            <a:ext cx="2527735" cy="2380640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390791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330949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942BD-263B-5541-A67E-AB6CF98EA099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B7FA1-3E30-5C4B-8E0C-19B7233667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5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67647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17628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1F497D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B39E4-8896-A344-BFDC-D497F093306D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7EE92-940B-9B4F-BC38-6C7C2273D0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57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0987-460C-FA4F-987A-47D4D63756C1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A75D-5D11-4941-9FF7-6FE2D570A3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6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0987-460C-FA4F-987A-47D4D63756C1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A75D-5D11-4941-9FF7-6FE2D570A3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13123"/>
            <a:ext cx="6927273" cy="8337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15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0987-460C-FA4F-987A-47D4D63756C1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A75D-5D11-4941-9FF7-6FE2D570A3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38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EF3A76-D337-824B-A8AF-BD3651D5A9BB}" type="datetimeFigureOut">
              <a:rPr lang="en-US" smtClean="0"/>
              <a:pPr>
                <a:defRPr/>
              </a:pPr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E4204E-D12B-0C43-A187-E1D8972BC9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3" descr="sisepued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99" y="1526494"/>
            <a:ext cx="3256570" cy="489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526494"/>
            <a:ext cx="5251786" cy="489335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58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" y="2232017"/>
            <a:ext cx="4425418" cy="29502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280C5-FDA9-2D4E-857A-431920FA336F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911F4-F2BE-134E-A2A3-D2B888F10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3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077EC-10DB-0942-9FCE-5A7D1B4B8048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09B4-D4EF-1E4D-90FA-801D66A20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15" descr="coaljustic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5650"/>
            <a:ext cx="4843463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22056" y="1461796"/>
            <a:ext cx="3843337" cy="46767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72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50057" cy="88967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99447" y="2107560"/>
            <a:ext cx="2663947" cy="3686982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244676" y="2107559"/>
            <a:ext cx="2665960" cy="3698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098794" y="2107558"/>
            <a:ext cx="2666401" cy="3710545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00050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3221585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6085032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29623-5024-FE48-AE8C-058735D4DC9C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29467-3694-5945-A27F-CCC315279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9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2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2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57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5B235-D9CD-EB47-AC89-3FFC27DD25E9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C8080-3A1A-464F-BB37-F2AED9A550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23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9to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382" b="-11382"/>
          <a:stretch/>
        </p:blipFill>
        <p:spPr bwMode="auto">
          <a:xfrm>
            <a:off x="0" y="1987012"/>
            <a:ext cx="4458616" cy="365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7BDC7-7436-AE42-8C23-FC35D8D045E1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3473C-9717-9444-A10B-A14E880D1A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50057" cy="88967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176213" y="1517650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124200" y="1529431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105757" y="1541212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4D459-A877-234A-A4D5-2D49CC943366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665DC-0DA6-1748-8233-0568E8AE3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3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81175" y="3329598"/>
            <a:ext cx="2527735" cy="2380640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390791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330949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942BD-263B-5541-A67E-AB6CF98EA099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B7FA1-3E30-5C4B-8E0C-19B7233667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5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57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2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EF3A76-D337-824B-A8AF-BD3651D5A9BB}" type="datetimeFigureOut">
              <a:rPr lang="en-US" smtClean="0"/>
              <a:pPr>
                <a:defRPr/>
              </a:pPr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E4204E-D12B-0C43-A187-E1D8972BC9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3" descr="sisepued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99" y="1526494"/>
            <a:ext cx="3256570" cy="489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526494"/>
            <a:ext cx="5251786" cy="489335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58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" y="2232017"/>
            <a:ext cx="4425418" cy="29502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280C5-FDA9-2D4E-857A-431920FA336F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911F4-F2BE-134E-A2A3-D2B888F10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3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077EC-10DB-0942-9FCE-5A7D1B4B8048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09B4-D4EF-1E4D-90FA-801D66A20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15" descr="coaljustic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5650"/>
            <a:ext cx="4843463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22056" y="1461796"/>
            <a:ext cx="3843337" cy="46767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72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50057" cy="88967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99447" y="2107560"/>
            <a:ext cx="2663947" cy="3686982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244676" y="2107559"/>
            <a:ext cx="2665960" cy="3698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098794" y="2107558"/>
            <a:ext cx="2666401" cy="3710545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00050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3221585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6085032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29623-5024-FE48-AE8C-058735D4DC9C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29467-3694-5945-A27F-CCC315279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9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D901B-146A-5740-8336-71E9F7183ACC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4B561-F4F6-5141-81C6-BB846529F2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9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2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9to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382" b="-11382"/>
          <a:stretch/>
        </p:blipFill>
        <p:spPr bwMode="auto">
          <a:xfrm>
            <a:off x="0" y="1987012"/>
            <a:ext cx="4458616" cy="365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7BDC7-7436-AE42-8C23-FC35D8D045E1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3473C-9717-9444-A10B-A14E880D1A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50057" cy="88967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176213" y="1517650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124200" y="1529431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105757" y="1541212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4D459-A877-234A-A4D5-2D49CC943366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665DC-0DA6-1748-8233-0568E8AE3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3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81175" y="3329598"/>
            <a:ext cx="2527735" cy="2380640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390791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330949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942BD-263B-5541-A67E-AB6CF98EA099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B7FA1-3E30-5C4B-8E0C-19B7233667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5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lan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0987-460C-FA4F-987A-47D4D63756C1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A75D-5D11-4941-9FF7-6FE2D570A3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13123"/>
            <a:ext cx="6927273" cy="8337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15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9to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382" b="-11382"/>
          <a:stretch/>
        </p:blipFill>
        <p:spPr bwMode="auto">
          <a:xfrm>
            <a:off x="0" y="1987012"/>
            <a:ext cx="4458616" cy="365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7BDC7-7436-AE42-8C23-FC35D8D045E1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3473C-9717-9444-A10B-A14E880D1A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0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114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58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52600"/>
            <a:ext cx="3810000" cy="2019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3810000" cy="2019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019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019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858000" y="6019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9D5B17C-83F1-46EE-92C2-D37037CAAE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0192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EF3A76-D337-824B-A8AF-BD3651D5A9BB}" type="datetimeFigureOut">
              <a:rPr lang="en-US" smtClean="0"/>
              <a:pPr>
                <a:defRPr/>
              </a:pPr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E4204E-D12B-0C43-A187-E1D8972BC9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3" descr="sisepued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99" y="1526494"/>
            <a:ext cx="3256570" cy="489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526494"/>
            <a:ext cx="5251786" cy="489335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58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" y="2232017"/>
            <a:ext cx="4425418" cy="29502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280C5-FDA9-2D4E-857A-431920FA336F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911F4-F2BE-134E-A2A3-D2B888F10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35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58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" y="2232017"/>
            <a:ext cx="4425418" cy="29502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280C5-FDA9-2D4E-857A-431920FA336F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911F4-F2BE-134E-A2A3-D2B888F10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3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077EC-10DB-0942-9FCE-5A7D1B4B8048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09B4-D4EF-1E4D-90FA-801D66A20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15" descr="coaljustic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5650"/>
            <a:ext cx="4843463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22056" y="1461796"/>
            <a:ext cx="3843337" cy="46767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72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50057" cy="88967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99447" y="2107560"/>
            <a:ext cx="2663947" cy="3686982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244676" y="2107559"/>
            <a:ext cx="2665960" cy="3698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098794" y="2107558"/>
            <a:ext cx="2666401" cy="3710545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00050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3221585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6085032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29623-5024-FE48-AE8C-058735D4DC9C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29467-3694-5945-A27F-CCC315279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9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2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2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9to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382" b="-11382"/>
          <a:stretch/>
        </p:blipFill>
        <p:spPr bwMode="auto">
          <a:xfrm>
            <a:off x="0" y="1987012"/>
            <a:ext cx="4458616" cy="365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7BDC7-7436-AE42-8C23-FC35D8D045E1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3473C-9717-9444-A10B-A14E880D1A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57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50057" cy="88967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176213" y="1517650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124200" y="1529431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105757" y="1541212"/>
            <a:ext cx="2805112" cy="4127500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4D459-A877-234A-A4D5-2D49CC943366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665DC-0DA6-1748-8233-0568E8AE3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3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077EC-10DB-0942-9FCE-5A7D1B4B8048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09B4-D4EF-1E4D-90FA-801D66A20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15" descr="coaljustic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5650"/>
            <a:ext cx="4843463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22056" y="1461796"/>
            <a:ext cx="3843337" cy="46767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72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81175" y="3329598"/>
            <a:ext cx="2527735" cy="2380640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390791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330949" y="3329598"/>
            <a:ext cx="2527735" cy="2384704"/>
          </a:xfrm>
        </p:spPr>
        <p:txBody>
          <a:bodyPr>
            <a:noAutofit/>
          </a:bodyPr>
          <a:lstStyle>
            <a:lvl1pPr>
              <a:defRPr sz="2000">
                <a:solidFill>
                  <a:srgbClr val="1F497D"/>
                </a:solidFill>
              </a:defRPr>
            </a:lvl1pPr>
            <a:lvl2pPr>
              <a:defRPr sz="1800">
                <a:solidFill>
                  <a:srgbClr val="1F497D"/>
                </a:solidFill>
              </a:defRPr>
            </a:lvl2pPr>
            <a:lvl3pPr>
              <a:defRPr sz="1600">
                <a:solidFill>
                  <a:srgbClr val="1F497D"/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942BD-263B-5541-A67E-AB6CF98EA099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B7FA1-3E30-5C4B-8E0C-19B7233667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5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Blan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0987-460C-FA4F-987A-47D4D63756C1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A75D-5D11-4941-9FF7-6FE2D570A3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13123"/>
            <a:ext cx="6927273" cy="8337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15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114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EF3A76-D337-824B-A8AF-BD3651D5A9BB}" type="datetimeFigureOut">
              <a:rPr lang="en-US" smtClean="0"/>
              <a:pPr>
                <a:defRPr/>
              </a:pPr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E4204E-D12B-0C43-A187-E1D8972BC9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3" descr="sisepued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99" y="1526494"/>
            <a:ext cx="3256570" cy="489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526494"/>
            <a:ext cx="5251786" cy="489335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58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EF3A76-D337-824B-A8AF-BD3651D5A9BB}" type="datetimeFigureOut">
              <a:rPr lang="en-US" smtClean="0"/>
              <a:pPr>
                <a:defRPr/>
              </a:pPr>
              <a:t>8/23/13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E4204E-D12B-0C43-A187-E1D8972BC9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3" descr="sisepued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99" y="1526494"/>
            <a:ext cx="3256570" cy="489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526494"/>
            <a:ext cx="5251786" cy="489335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58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58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ompariso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" y="2232017"/>
            <a:ext cx="4425418" cy="29502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5"/>
          <p:cNvSpPr>
            <a:spLocks noGrp="1"/>
          </p:cNvSpPr>
          <p:nvPr>
            <p:ph sz="quarter" idx="13"/>
          </p:nvPr>
        </p:nvSpPr>
        <p:spPr>
          <a:xfrm>
            <a:off x="4645025" y="3989371"/>
            <a:ext cx="4041775" cy="2162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280C5-FDA9-2D4E-857A-431920FA336F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911F4-F2BE-134E-A2A3-D2B888F10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3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wo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077EC-10DB-0942-9FCE-5A7D1B4B8048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09B4-D4EF-1E4D-90FA-801D66A20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15" descr="coaljustic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5650"/>
            <a:ext cx="4843463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22056" y="1461796"/>
            <a:ext cx="3843337" cy="46767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72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6950057" cy="88967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99447" y="2107560"/>
            <a:ext cx="2663947" cy="3686982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3244676" y="2107559"/>
            <a:ext cx="2665960" cy="36987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/>
          </p:nvPr>
        </p:nvSpPr>
        <p:spPr>
          <a:xfrm>
            <a:off x="6098794" y="2107558"/>
            <a:ext cx="2666401" cy="3710545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F497D"/>
                </a:solidFill>
              </a:defRPr>
            </a:lvl1pPr>
            <a:lvl2pPr>
              <a:defRPr sz="2400">
                <a:solidFill>
                  <a:srgbClr val="1F497D"/>
                </a:solidFill>
              </a:defRPr>
            </a:lvl2pPr>
            <a:lvl3pPr>
              <a:defRPr sz="2000">
                <a:solidFill>
                  <a:srgbClr val="1F497D"/>
                </a:solidFill>
              </a:defRPr>
            </a:lvl3pPr>
            <a:lvl4pPr>
              <a:defRPr sz="1800">
                <a:solidFill>
                  <a:srgbClr val="1F497D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400050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3221585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6085032" y="1490278"/>
            <a:ext cx="2601768" cy="423862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29623-5024-FE48-AE8C-058735D4DC9C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29467-3694-5945-A27F-CCC315279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9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2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5300" y="309829"/>
            <a:ext cx="6020916" cy="464873"/>
          </a:xfrm>
        </p:spPr>
        <p:txBody>
          <a:bodyPr>
            <a:noAutofit/>
          </a:bodyPr>
          <a:lstStyle>
            <a:lvl1pPr algn="l">
              <a:defRPr lang="en-US" sz="1600" b="0" kern="1200" dirty="0" smtClean="0">
                <a:solidFill>
                  <a:srgbClr val="5FC3E3"/>
                </a:solidFill>
                <a:latin typeface="Museo 300" pitchFamily="50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1" name="Half Frame 30"/>
          <p:cNvSpPr/>
          <p:nvPr userDrawn="1"/>
        </p:nvSpPr>
        <p:spPr>
          <a:xfrm rot="2700000" flipH="1">
            <a:off x="258211" y="458880"/>
            <a:ext cx="141503" cy="141501"/>
          </a:xfrm>
          <a:prstGeom prst="halfFrame">
            <a:avLst>
              <a:gd name="adj1" fmla="val 11439"/>
              <a:gd name="adj2" fmla="val 11572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2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0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36.xml"/><Relationship Id="rId60" Type="http://schemas.openxmlformats.org/officeDocument/2006/relationships/slideLayout" Target="../slideLayouts/slideLayout77.xml"/><Relationship Id="rId61" Type="http://schemas.openxmlformats.org/officeDocument/2006/relationships/slideLayout" Target="../slideLayouts/slideLayout78.xml"/><Relationship Id="rId62" Type="http://schemas.openxmlformats.org/officeDocument/2006/relationships/slideLayout" Target="../slideLayouts/slideLayout79.xml"/><Relationship Id="rId63" Type="http://schemas.openxmlformats.org/officeDocument/2006/relationships/slideLayout" Target="../slideLayouts/slideLayout80.xml"/><Relationship Id="rId64" Type="http://schemas.openxmlformats.org/officeDocument/2006/relationships/slideLayout" Target="../slideLayouts/slideLayout81.xml"/><Relationship Id="rId65" Type="http://schemas.openxmlformats.org/officeDocument/2006/relationships/slideLayout" Target="../slideLayouts/slideLayout82.xml"/><Relationship Id="rId66" Type="http://schemas.openxmlformats.org/officeDocument/2006/relationships/slideLayout" Target="../slideLayouts/slideLayout83.xml"/><Relationship Id="rId67" Type="http://schemas.openxmlformats.org/officeDocument/2006/relationships/slideLayout" Target="../slideLayouts/slideLayout84.xml"/><Relationship Id="rId68" Type="http://schemas.openxmlformats.org/officeDocument/2006/relationships/slideLayout" Target="../slideLayouts/slideLayout85.xml"/><Relationship Id="rId69" Type="http://schemas.openxmlformats.org/officeDocument/2006/relationships/slideLayout" Target="../slideLayouts/slideLayout86.xml"/><Relationship Id="rId120" Type="http://schemas.openxmlformats.org/officeDocument/2006/relationships/slideLayout" Target="../slideLayouts/slideLayout137.xml"/><Relationship Id="rId121" Type="http://schemas.openxmlformats.org/officeDocument/2006/relationships/theme" Target="../theme/theme2.xml"/><Relationship Id="rId122" Type="http://schemas.openxmlformats.org/officeDocument/2006/relationships/image" Target="../media/image14.png"/><Relationship Id="rId40" Type="http://schemas.openxmlformats.org/officeDocument/2006/relationships/slideLayout" Target="../slideLayouts/slideLayout57.xml"/><Relationship Id="rId41" Type="http://schemas.openxmlformats.org/officeDocument/2006/relationships/slideLayout" Target="../slideLayouts/slideLayout58.xml"/><Relationship Id="rId42" Type="http://schemas.openxmlformats.org/officeDocument/2006/relationships/slideLayout" Target="../slideLayouts/slideLayout59.xml"/><Relationship Id="rId90" Type="http://schemas.openxmlformats.org/officeDocument/2006/relationships/slideLayout" Target="../slideLayouts/slideLayout107.xml"/><Relationship Id="rId91" Type="http://schemas.openxmlformats.org/officeDocument/2006/relationships/slideLayout" Target="../slideLayouts/slideLayout108.xml"/><Relationship Id="rId92" Type="http://schemas.openxmlformats.org/officeDocument/2006/relationships/slideLayout" Target="../slideLayouts/slideLayout109.xml"/><Relationship Id="rId93" Type="http://schemas.openxmlformats.org/officeDocument/2006/relationships/slideLayout" Target="../slideLayouts/slideLayout110.xml"/><Relationship Id="rId94" Type="http://schemas.openxmlformats.org/officeDocument/2006/relationships/slideLayout" Target="../slideLayouts/slideLayout111.xml"/><Relationship Id="rId95" Type="http://schemas.openxmlformats.org/officeDocument/2006/relationships/slideLayout" Target="../slideLayouts/slideLayout112.xml"/><Relationship Id="rId96" Type="http://schemas.openxmlformats.org/officeDocument/2006/relationships/slideLayout" Target="../slideLayouts/slideLayout113.xml"/><Relationship Id="rId101" Type="http://schemas.openxmlformats.org/officeDocument/2006/relationships/slideLayout" Target="../slideLayouts/slideLayout118.xml"/><Relationship Id="rId102" Type="http://schemas.openxmlformats.org/officeDocument/2006/relationships/slideLayout" Target="../slideLayouts/slideLayout119.xml"/><Relationship Id="rId103" Type="http://schemas.openxmlformats.org/officeDocument/2006/relationships/slideLayout" Target="../slideLayouts/slideLayout120.xml"/><Relationship Id="rId104" Type="http://schemas.openxmlformats.org/officeDocument/2006/relationships/slideLayout" Target="../slideLayouts/slideLayout121.xml"/><Relationship Id="rId105" Type="http://schemas.openxmlformats.org/officeDocument/2006/relationships/slideLayout" Target="../slideLayouts/slideLayout122.xml"/><Relationship Id="rId106" Type="http://schemas.openxmlformats.org/officeDocument/2006/relationships/slideLayout" Target="../slideLayouts/slideLayout123.xml"/><Relationship Id="rId107" Type="http://schemas.openxmlformats.org/officeDocument/2006/relationships/slideLayout" Target="../slideLayouts/slideLayout124.xml"/><Relationship Id="rId108" Type="http://schemas.openxmlformats.org/officeDocument/2006/relationships/slideLayout" Target="../slideLayouts/slideLayout125.xml"/><Relationship Id="rId109" Type="http://schemas.openxmlformats.org/officeDocument/2006/relationships/slideLayout" Target="../slideLayouts/slideLayout126.xml"/><Relationship Id="rId97" Type="http://schemas.openxmlformats.org/officeDocument/2006/relationships/slideLayout" Target="../slideLayouts/slideLayout114.xml"/><Relationship Id="rId98" Type="http://schemas.openxmlformats.org/officeDocument/2006/relationships/slideLayout" Target="../slideLayouts/slideLayout115.xml"/><Relationship Id="rId99" Type="http://schemas.openxmlformats.org/officeDocument/2006/relationships/slideLayout" Target="../slideLayouts/slideLayout116.xml"/><Relationship Id="rId43" Type="http://schemas.openxmlformats.org/officeDocument/2006/relationships/slideLayout" Target="../slideLayouts/slideLayout60.xml"/><Relationship Id="rId44" Type="http://schemas.openxmlformats.org/officeDocument/2006/relationships/slideLayout" Target="../slideLayouts/slideLayout61.xml"/><Relationship Id="rId45" Type="http://schemas.openxmlformats.org/officeDocument/2006/relationships/slideLayout" Target="../slideLayouts/slideLayout62.xml"/><Relationship Id="rId46" Type="http://schemas.openxmlformats.org/officeDocument/2006/relationships/slideLayout" Target="../slideLayouts/slideLayout63.xml"/><Relationship Id="rId47" Type="http://schemas.openxmlformats.org/officeDocument/2006/relationships/slideLayout" Target="../slideLayouts/slideLayout64.xml"/><Relationship Id="rId48" Type="http://schemas.openxmlformats.org/officeDocument/2006/relationships/slideLayout" Target="../slideLayouts/slideLayout65.xml"/><Relationship Id="rId49" Type="http://schemas.openxmlformats.org/officeDocument/2006/relationships/slideLayout" Target="../slideLayouts/slideLayout66.xml"/><Relationship Id="rId100" Type="http://schemas.openxmlformats.org/officeDocument/2006/relationships/slideLayout" Target="../slideLayouts/slideLayout117.xml"/><Relationship Id="rId20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39.xml"/><Relationship Id="rId70" Type="http://schemas.openxmlformats.org/officeDocument/2006/relationships/slideLayout" Target="../slideLayouts/slideLayout87.xml"/><Relationship Id="rId71" Type="http://schemas.openxmlformats.org/officeDocument/2006/relationships/slideLayout" Target="../slideLayouts/slideLayout88.xml"/><Relationship Id="rId72" Type="http://schemas.openxmlformats.org/officeDocument/2006/relationships/slideLayout" Target="../slideLayouts/slideLayout89.xml"/><Relationship Id="rId73" Type="http://schemas.openxmlformats.org/officeDocument/2006/relationships/slideLayout" Target="../slideLayouts/slideLayout90.xml"/><Relationship Id="rId74" Type="http://schemas.openxmlformats.org/officeDocument/2006/relationships/slideLayout" Target="../slideLayouts/slideLayout91.xml"/><Relationship Id="rId75" Type="http://schemas.openxmlformats.org/officeDocument/2006/relationships/slideLayout" Target="../slideLayouts/slideLayout92.xml"/><Relationship Id="rId76" Type="http://schemas.openxmlformats.org/officeDocument/2006/relationships/slideLayout" Target="../slideLayouts/slideLayout93.xml"/><Relationship Id="rId77" Type="http://schemas.openxmlformats.org/officeDocument/2006/relationships/slideLayout" Target="../slideLayouts/slideLayout94.xml"/><Relationship Id="rId78" Type="http://schemas.openxmlformats.org/officeDocument/2006/relationships/slideLayout" Target="../slideLayouts/slideLayout95.xml"/><Relationship Id="rId79" Type="http://schemas.openxmlformats.org/officeDocument/2006/relationships/slideLayout" Target="../slideLayouts/slideLayout96.xml"/><Relationship Id="rId23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4.xml"/><Relationship Id="rId28" Type="http://schemas.openxmlformats.org/officeDocument/2006/relationships/slideLayout" Target="../slideLayouts/slideLayout45.xml"/><Relationship Id="rId29" Type="http://schemas.openxmlformats.org/officeDocument/2006/relationships/slideLayout" Target="../slideLayouts/slideLayout46.xml"/><Relationship Id="rId1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9.xml"/><Relationship Id="rId3" Type="http://schemas.openxmlformats.org/officeDocument/2006/relationships/slideLayout" Target="../slideLayouts/slideLayout20.xml"/><Relationship Id="rId4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5.xml"/><Relationship Id="rId9" Type="http://schemas.openxmlformats.org/officeDocument/2006/relationships/slideLayout" Target="../slideLayouts/slideLayout26.xml"/><Relationship Id="rId50" Type="http://schemas.openxmlformats.org/officeDocument/2006/relationships/slideLayout" Target="../slideLayouts/slideLayout67.xml"/><Relationship Id="rId51" Type="http://schemas.openxmlformats.org/officeDocument/2006/relationships/slideLayout" Target="../slideLayouts/slideLayout68.xml"/><Relationship Id="rId52" Type="http://schemas.openxmlformats.org/officeDocument/2006/relationships/slideLayout" Target="../slideLayouts/slideLayout69.xml"/><Relationship Id="rId53" Type="http://schemas.openxmlformats.org/officeDocument/2006/relationships/slideLayout" Target="../slideLayouts/slideLayout70.xml"/><Relationship Id="rId54" Type="http://schemas.openxmlformats.org/officeDocument/2006/relationships/slideLayout" Target="../slideLayouts/slideLayout71.xml"/><Relationship Id="rId55" Type="http://schemas.openxmlformats.org/officeDocument/2006/relationships/slideLayout" Target="../slideLayouts/slideLayout72.xml"/><Relationship Id="rId56" Type="http://schemas.openxmlformats.org/officeDocument/2006/relationships/slideLayout" Target="../slideLayouts/slideLayout73.xml"/><Relationship Id="rId57" Type="http://schemas.openxmlformats.org/officeDocument/2006/relationships/slideLayout" Target="../slideLayouts/slideLayout74.xml"/><Relationship Id="rId58" Type="http://schemas.openxmlformats.org/officeDocument/2006/relationships/slideLayout" Target="../slideLayouts/slideLayout75.xml"/><Relationship Id="rId59" Type="http://schemas.openxmlformats.org/officeDocument/2006/relationships/slideLayout" Target="../slideLayouts/slideLayout76.xml"/><Relationship Id="rId110" Type="http://schemas.openxmlformats.org/officeDocument/2006/relationships/slideLayout" Target="../slideLayouts/slideLayout127.xml"/><Relationship Id="rId111" Type="http://schemas.openxmlformats.org/officeDocument/2006/relationships/slideLayout" Target="../slideLayouts/slideLayout128.xml"/><Relationship Id="rId112" Type="http://schemas.openxmlformats.org/officeDocument/2006/relationships/slideLayout" Target="../slideLayouts/slideLayout129.xml"/><Relationship Id="rId113" Type="http://schemas.openxmlformats.org/officeDocument/2006/relationships/slideLayout" Target="../slideLayouts/slideLayout130.xml"/><Relationship Id="rId114" Type="http://schemas.openxmlformats.org/officeDocument/2006/relationships/slideLayout" Target="../slideLayouts/slideLayout131.xml"/><Relationship Id="rId115" Type="http://schemas.openxmlformats.org/officeDocument/2006/relationships/slideLayout" Target="../slideLayouts/slideLayout132.xml"/><Relationship Id="rId116" Type="http://schemas.openxmlformats.org/officeDocument/2006/relationships/slideLayout" Target="../slideLayouts/slideLayout133.xml"/><Relationship Id="rId117" Type="http://schemas.openxmlformats.org/officeDocument/2006/relationships/slideLayout" Target="../slideLayouts/slideLayout134.xml"/><Relationship Id="rId118" Type="http://schemas.openxmlformats.org/officeDocument/2006/relationships/slideLayout" Target="../slideLayouts/slideLayout135.xml"/><Relationship Id="rId119" Type="http://schemas.openxmlformats.org/officeDocument/2006/relationships/slideLayout" Target="../slideLayouts/slideLayout136.xml"/><Relationship Id="rId30" Type="http://schemas.openxmlformats.org/officeDocument/2006/relationships/slideLayout" Target="../slideLayouts/slideLayout47.xml"/><Relationship Id="rId31" Type="http://schemas.openxmlformats.org/officeDocument/2006/relationships/slideLayout" Target="../slideLayouts/slideLayout48.xml"/><Relationship Id="rId32" Type="http://schemas.openxmlformats.org/officeDocument/2006/relationships/slideLayout" Target="../slideLayouts/slideLayout49.xml"/><Relationship Id="rId33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51.xml"/><Relationship Id="rId35" Type="http://schemas.openxmlformats.org/officeDocument/2006/relationships/slideLayout" Target="../slideLayouts/slideLayout52.xml"/><Relationship Id="rId36" Type="http://schemas.openxmlformats.org/officeDocument/2006/relationships/slideLayout" Target="../slideLayouts/slideLayout53.xml"/><Relationship Id="rId37" Type="http://schemas.openxmlformats.org/officeDocument/2006/relationships/slideLayout" Target="../slideLayouts/slideLayout54.xml"/><Relationship Id="rId38" Type="http://schemas.openxmlformats.org/officeDocument/2006/relationships/slideLayout" Target="../slideLayouts/slideLayout55.xml"/><Relationship Id="rId39" Type="http://schemas.openxmlformats.org/officeDocument/2006/relationships/slideLayout" Target="../slideLayouts/slideLayout56.xml"/><Relationship Id="rId80" Type="http://schemas.openxmlformats.org/officeDocument/2006/relationships/slideLayout" Target="../slideLayouts/slideLayout97.xml"/><Relationship Id="rId81" Type="http://schemas.openxmlformats.org/officeDocument/2006/relationships/slideLayout" Target="../slideLayouts/slideLayout98.xml"/><Relationship Id="rId82" Type="http://schemas.openxmlformats.org/officeDocument/2006/relationships/slideLayout" Target="../slideLayouts/slideLayout99.xml"/><Relationship Id="rId83" Type="http://schemas.openxmlformats.org/officeDocument/2006/relationships/slideLayout" Target="../slideLayouts/slideLayout100.xml"/><Relationship Id="rId84" Type="http://schemas.openxmlformats.org/officeDocument/2006/relationships/slideLayout" Target="../slideLayouts/slideLayout101.xml"/><Relationship Id="rId85" Type="http://schemas.openxmlformats.org/officeDocument/2006/relationships/slideLayout" Target="../slideLayouts/slideLayout102.xml"/><Relationship Id="rId86" Type="http://schemas.openxmlformats.org/officeDocument/2006/relationships/slideLayout" Target="../slideLayouts/slideLayout103.xml"/><Relationship Id="rId87" Type="http://schemas.openxmlformats.org/officeDocument/2006/relationships/slideLayout" Target="../slideLayouts/slideLayout104.xml"/><Relationship Id="rId88" Type="http://schemas.openxmlformats.org/officeDocument/2006/relationships/slideLayout" Target="../slideLayouts/slideLayout105.xml"/><Relationship Id="rId89" Type="http://schemas.openxmlformats.org/officeDocument/2006/relationships/slideLayout" Target="../slideLayouts/slideLayout106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8.xml"/><Relationship Id="rId12" Type="http://schemas.openxmlformats.org/officeDocument/2006/relationships/slideLayout" Target="../slideLayouts/slideLayout149.xml"/><Relationship Id="rId13" Type="http://schemas.openxmlformats.org/officeDocument/2006/relationships/slideLayout" Target="../slideLayouts/slideLayout150.xml"/><Relationship Id="rId14" Type="http://schemas.openxmlformats.org/officeDocument/2006/relationships/slideLayout" Target="../slideLayouts/slideLayout151.xml"/><Relationship Id="rId15" Type="http://schemas.openxmlformats.org/officeDocument/2006/relationships/slideLayout" Target="../slideLayouts/slideLayout152.xml"/><Relationship Id="rId16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4.xml"/><Relationship Id="rId18" Type="http://schemas.openxmlformats.org/officeDocument/2006/relationships/theme" Target="../theme/theme3.xml"/><Relationship Id="rId19" Type="http://schemas.openxmlformats.org/officeDocument/2006/relationships/image" Target="../media/image23.gif"/><Relationship Id="rId1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4.xml"/><Relationship Id="rId8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47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65.xml"/><Relationship Id="rId12" Type="http://schemas.openxmlformats.org/officeDocument/2006/relationships/slideLayout" Target="../slideLayouts/slideLayout166.xml"/><Relationship Id="rId13" Type="http://schemas.openxmlformats.org/officeDocument/2006/relationships/slideLayout" Target="../slideLayouts/slideLayout167.xml"/><Relationship Id="rId14" Type="http://schemas.openxmlformats.org/officeDocument/2006/relationships/slideLayout" Target="../slideLayouts/slideLayout168.xml"/><Relationship Id="rId15" Type="http://schemas.openxmlformats.org/officeDocument/2006/relationships/slideLayout" Target="../slideLayouts/slideLayout169.xml"/><Relationship Id="rId16" Type="http://schemas.openxmlformats.org/officeDocument/2006/relationships/slideLayout" Target="../slideLayouts/slideLayout170.xml"/><Relationship Id="rId17" Type="http://schemas.openxmlformats.org/officeDocument/2006/relationships/theme" Target="../theme/theme4.xml"/><Relationship Id="rId18" Type="http://schemas.openxmlformats.org/officeDocument/2006/relationships/image" Target="../media/image31.png"/><Relationship Id="rId1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1.xml"/><Relationship Id="rId8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274638"/>
            <a:ext cx="6946900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4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D7739C-BD78-B64E-BCA9-D763862FB44F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8EC8051-2984-344D-8DB1-D24EBAB9D5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3" r:id="rId2"/>
    <p:sldLayoutId id="2147483737" r:id="rId3"/>
    <p:sldLayoutId id="2147483724" r:id="rId4"/>
    <p:sldLayoutId id="2147483725" r:id="rId5"/>
    <p:sldLayoutId id="2147483738" r:id="rId6"/>
    <p:sldLayoutId id="2147483739" r:id="rId7"/>
    <p:sldLayoutId id="2147483794" r:id="rId8"/>
    <p:sldLayoutId id="2147483792" r:id="rId9"/>
    <p:sldLayoutId id="2147483744" r:id="rId10"/>
    <p:sldLayoutId id="2147483742" r:id="rId11"/>
    <p:sldLayoutId id="2147483743" r:id="rId12"/>
    <p:sldLayoutId id="2147483741" r:id="rId13"/>
    <p:sldLayoutId id="2147483740" r:id="rId14"/>
    <p:sldLayoutId id="2147483726" r:id="rId15"/>
    <p:sldLayoutId id="2147483727" r:id="rId16"/>
    <p:sldLayoutId id="2147483728" r:id="rId1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2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2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2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2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2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313123"/>
            <a:ext cx="6927273" cy="8337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A0987-460C-FA4F-987A-47D4D63756C1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8A75D-5D11-4941-9FF7-6FE2D570A3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78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79" r:id="rId6"/>
    <p:sldLayoutId id="2147483781" r:id="rId7"/>
    <p:sldLayoutId id="2147483793" r:id="rId8"/>
    <p:sldLayoutId id="2147483791" r:id="rId9"/>
    <p:sldLayoutId id="2147483759" r:id="rId10"/>
    <p:sldLayoutId id="2147483760" r:id="rId11"/>
    <p:sldLayoutId id="2147483761" r:id="rId12"/>
    <p:sldLayoutId id="2147483755" r:id="rId13"/>
    <p:sldLayoutId id="2147483756" r:id="rId14"/>
    <p:sldLayoutId id="2147483758" r:id="rId15"/>
    <p:sldLayoutId id="2147483811" r:id="rId16"/>
    <p:sldLayoutId id="2147483812" r:id="rId17"/>
    <p:sldLayoutId id="2147483813" r:id="rId18"/>
    <p:sldLayoutId id="2147483814" r:id="rId19"/>
    <p:sldLayoutId id="2147483815" r:id="rId20"/>
    <p:sldLayoutId id="2147483816" r:id="rId21"/>
    <p:sldLayoutId id="2147483817" r:id="rId22"/>
    <p:sldLayoutId id="2147483818" r:id="rId23"/>
    <p:sldLayoutId id="2147483819" r:id="rId24"/>
    <p:sldLayoutId id="2147483820" r:id="rId25"/>
    <p:sldLayoutId id="2147483848" r:id="rId26"/>
    <p:sldLayoutId id="2147483835" r:id="rId27"/>
    <p:sldLayoutId id="2147483836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84" r:id="rId52"/>
    <p:sldLayoutId id="2147483885" r:id="rId53"/>
    <p:sldLayoutId id="2147483886" r:id="rId54"/>
    <p:sldLayoutId id="2147483887" r:id="rId55"/>
    <p:sldLayoutId id="2147483888" r:id="rId56"/>
    <p:sldLayoutId id="2147483889" r:id="rId57"/>
    <p:sldLayoutId id="2147483890" r:id="rId58"/>
    <p:sldLayoutId id="2147483891" r:id="rId59"/>
    <p:sldLayoutId id="2147483892" r:id="rId60"/>
    <p:sldLayoutId id="2147483893" r:id="rId61"/>
    <p:sldLayoutId id="2147483894" r:id="rId62"/>
    <p:sldLayoutId id="2147483895" r:id="rId63"/>
    <p:sldLayoutId id="2147483896" r:id="rId64"/>
    <p:sldLayoutId id="2147483897" r:id="rId65"/>
    <p:sldLayoutId id="2147483898" r:id="rId66"/>
    <p:sldLayoutId id="2147483899" r:id="rId67"/>
    <p:sldLayoutId id="2147483900" r:id="rId68"/>
    <p:sldLayoutId id="2147483901" r:id="rId69"/>
    <p:sldLayoutId id="2147483902" r:id="rId70"/>
    <p:sldLayoutId id="2147483903" r:id="rId71"/>
    <p:sldLayoutId id="2147483904" r:id="rId72"/>
    <p:sldLayoutId id="2147483905" r:id="rId73"/>
    <p:sldLayoutId id="2147483906" r:id="rId74"/>
    <p:sldLayoutId id="2147483919" r:id="rId75"/>
    <p:sldLayoutId id="2147483920" r:id="rId76"/>
    <p:sldLayoutId id="2147483921" r:id="rId77"/>
    <p:sldLayoutId id="2147483922" r:id="rId78"/>
    <p:sldLayoutId id="2147483923" r:id="rId79"/>
    <p:sldLayoutId id="2147483924" r:id="rId80"/>
    <p:sldLayoutId id="2147483925" r:id="rId81"/>
    <p:sldLayoutId id="2147483926" r:id="rId82"/>
    <p:sldLayoutId id="2147483927" r:id="rId83"/>
    <p:sldLayoutId id="2147483928" r:id="rId84"/>
    <p:sldLayoutId id="2147483929" r:id="rId85"/>
    <p:sldLayoutId id="2147483930" r:id="rId86"/>
    <p:sldLayoutId id="2147483931" r:id="rId87"/>
    <p:sldLayoutId id="2147483932" r:id="rId88"/>
    <p:sldLayoutId id="2147483933" r:id="rId89"/>
    <p:sldLayoutId id="2147483934" r:id="rId90"/>
    <p:sldLayoutId id="2147483935" r:id="rId91"/>
    <p:sldLayoutId id="2147483936" r:id="rId92"/>
    <p:sldLayoutId id="2147483937" r:id="rId93"/>
    <p:sldLayoutId id="2147483938" r:id="rId94"/>
    <p:sldLayoutId id="2147483939" r:id="rId95"/>
    <p:sldLayoutId id="2147483940" r:id="rId96"/>
    <p:sldLayoutId id="2147483941" r:id="rId97"/>
    <p:sldLayoutId id="2147483954" r:id="rId98"/>
    <p:sldLayoutId id="2147483955" r:id="rId99"/>
    <p:sldLayoutId id="2147483956" r:id="rId100"/>
    <p:sldLayoutId id="2147483957" r:id="rId101"/>
    <p:sldLayoutId id="2147483958" r:id="rId102"/>
    <p:sldLayoutId id="2147483959" r:id="rId103"/>
    <p:sldLayoutId id="2147483960" r:id="rId104"/>
    <p:sldLayoutId id="2147483961" r:id="rId105"/>
    <p:sldLayoutId id="2147483962" r:id="rId106"/>
    <p:sldLayoutId id="2147483963" r:id="rId107"/>
    <p:sldLayoutId id="2147483964" r:id="rId108"/>
    <p:sldLayoutId id="2147483965" r:id="rId109"/>
    <p:sldLayoutId id="2147483966" r:id="rId110"/>
    <p:sldLayoutId id="2147483967" r:id="rId111"/>
    <p:sldLayoutId id="2147483968" r:id="rId112"/>
    <p:sldLayoutId id="2147483969" r:id="rId113"/>
    <p:sldLayoutId id="2147483970" r:id="rId114"/>
    <p:sldLayoutId id="2147483971" r:id="rId115"/>
    <p:sldLayoutId id="2147483972" r:id="rId116"/>
    <p:sldLayoutId id="2147483973" r:id="rId117"/>
    <p:sldLayoutId id="2147483974" r:id="rId118"/>
    <p:sldLayoutId id="2147483975" r:id="rId119"/>
    <p:sldLayoutId id="2147483976" r:id="rId120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274638"/>
            <a:ext cx="69437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8EF3A76-D337-824B-A8AF-BD3651D5A9BB}" type="datetimeFigureOut">
              <a:rPr lang="en-US"/>
              <a:pPr>
                <a:defRPr/>
              </a:pPr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FE4204E-D12B-0C43-A187-E1D8972BC9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46" r:id="rId4"/>
    <p:sldLayoutId id="2147483782" r:id="rId5"/>
    <p:sldLayoutId id="2147483783" r:id="rId6"/>
    <p:sldLayoutId id="2147483784" r:id="rId7"/>
    <p:sldLayoutId id="2147483745" r:id="rId8"/>
    <p:sldLayoutId id="2147483789" r:id="rId9"/>
    <p:sldLayoutId id="2147483747" r:id="rId10"/>
    <p:sldLayoutId id="2147483748" r:id="rId11"/>
    <p:sldLayoutId id="2147483795" r:id="rId12"/>
    <p:sldLayoutId id="2147483788" r:id="rId13"/>
    <p:sldLayoutId id="2147483732" r:id="rId14"/>
    <p:sldLayoutId id="2147483733" r:id="rId15"/>
    <p:sldLayoutId id="2147483734" r:id="rId16"/>
    <p:sldLayoutId id="2147483735" r:id="rId1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E46C0A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E46C0A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E46C0A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E46C0A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E46C0A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14" y="274638"/>
            <a:ext cx="6919574" cy="8670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300C7-D699-2D44-A822-DFDE8E96AA50}" type="datetimeFigureOut">
              <a:rPr lang="en-US" smtClean="0"/>
              <a:pPr/>
              <a:t>8/23/13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310D4-150A-8C4B-9858-B7F75BBBA1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684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9" r:id="rId4"/>
    <p:sldLayoutId id="2147483768" r:id="rId5"/>
    <p:sldLayoutId id="2147483785" r:id="rId6"/>
    <p:sldLayoutId id="2147483786" r:id="rId7"/>
    <p:sldLayoutId id="2147483787" r:id="rId8"/>
    <p:sldLayoutId id="2147483790" r:id="rId9"/>
    <p:sldLayoutId id="2147483776" r:id="rId10"/>
    <p:sldLayoutId id="2147483777" r:id="rId11"/>
    <p:sldLayoutId id="2147483778" r:id="rId12"/>
    <p:sldLayoutId id="2147483770" r:id="rId13"/>
    <p:sldLayoutId id="2147483771" r:id="rId14"/>
    <p:sldLayoutId id="2147483772" r:id="rId15"/>
    <p:sldLayoutId id="2147483773" r:id="rId1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E46C0A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E46C0A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E46C0A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E46C0A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E46C0A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19.xml"/><Relationship Id="rId2" Type="http://schemas.openxmlformats.org/officeDocument/2006/relationships/diagramData" Target="../diagrams/data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19.xml"/><Relationship Id="rId2" Type="http://schemas.openxmlformats.org/officeDocument/2006/relationships/diagramData" Target="../diagrams/data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19.xml"/><Relationship Id="rId2" Type="http://schemas.openxmlformats.org/officeDocument/2006/relationships/diagramData" Target="../diagrams/data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notesSlide" Target="../notesSlides/notesSlide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hyperlink" Target="http://comm-org.wisc.edu/papers99/guerra.htm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19.xml"/><Relationship Id="rId2" Type="http://schemas.openxmlformats.org/officeDocument/2006/relationships/diagramData" Target="../diagrams/data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19.xml"/><Relationship Id="rId2" Type="http://schemas.openxmlformats.org/officeDocument/2006/relationships/diagramData" Target="../diagrams/data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1" Type="http://schemas.openxmlformats.org/officeDocument/2006/relationships/slideLayout" Target="../slideLayouts/slideLayout67.xml"/><Relationship Id="rId2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85520" y="1700199"/>
            <a:ext cx="7772400" cy="2022171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3C78A2"/>
                </a:solidFill>
              </a:rPr>
              <a:t>Innovations in Cultural Competency: Seeking Justice, Building Capacity</a:t>
            </a:r>
            <a:endParaRPr lang="en-US" sz="3600" dirty="0">
              <a:solidFill>
                <a:srgbClr val="3C78A2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901440" y="4084320"/>
            <a:ext cx="4978400" cy="1797346"/>
          </a:xfrm>
        </p:spPr>
        <p:txBody>
          <a:bodyPr>
            <a:normAutofit fontScale="62500" lnSpcReduction="20000"/>
          </a:bodyPr>
          <a:lstStyle/>
          <a:p>
            <a:pPr algn="r"/>
            <a:endParaRPr lang="en-US" sz="2000" b="1" dirty="0" smtClean="0">
              <a:solidFill>
                <a:srgbClr val="3C78A2"/>
              </a:solidFill>
            </a:endParaRPr>
          </a:p>
          <a:p>
            <a:pPr algn="r"/>
            <a:r>
              <a:rPr lang="en-US" sz="2600" b="1" dirty="0" smtClean="0">
                <a:solidFill>
                  <a:srgbClr val="3C78A2"/>
                </a:solidFill>
              </a:rPr>
              <a:t>  </a:t>
            </a:r>
          </a:p>
          <a:p>
            <a:pPr algn="r"/>
            <a:r>
              <a:rPr lang="en-US" sz="2600" b="1" dirty="0" smtClean="0">
                <a:solidFill>
                  <a:srgbClr val="3C78A2"/>
                </a:solidFill>
              </a:rPr>
              <a:t>Alliance for Nonprofit Management</a:t>
            </a:r>
          </a:p>
          <a:p>
            <a:pPr algn="r"/>
            <a:r>
              <a:rPr lang="en-US" sz="2600" dirty="0" smtClean="0">
                <a:solidFill>
                  <a:srgbClr val="3C78A2"/>
                </a:solidFill>
              </a:rPr>
              <a:t>Annual Conference 2013</a:t>
            </a:r>
          </a:p>
          <a:p>
            <a:pPr algn="r"/>
            <a:r>
              <a:rPr lang="en-US" sz="2600" b="1" dirty="0" smtClean="0">
                <a:solidFill>
                  <a:srgbClr val="3C78A2"/>
                </a:solidFill>
              </a:rPr>
              <a:t>Session Leaders:</a:t>
            </a:r>
          </a:p>
          <a:p>
            <a:pPr algn="r"/>
            <a:r>
              <a:rPr lang="en-US" sz="2600" dirty="0" smtClean="0">
                <a:solidFill>
                  <a:srgbClr val="3C78A2"/>
                </a:solidFill>
              </a:rPr>
              <a:t>Elsa A. Rios, J.D., M.S.W.</a:t>
            </a:r>
          </a:p>
          <a:p>
            <a:pPr algn="r"/>
            <a:r>
              <a:rPr lang="en-US" sz="2600" dirty="0" smtClean="0">
                <a:solidFill>
                  <a:srgbClr val="3C78A2"/>
                </a:solidFill>
              </a:rPr>
              <a:t> </a:t>
            </a:r>
            <a:r>
              <a:rPr lang="en-US" sz="2600" dirty="0" err="1" smtClean="0">
                <a:solidFill>
                  <a:srgbClr val="3C78A2"/>
                </a:solidFill>
              </a:rPr>
              <a:t>Brigette</a:t>
            </a:r>
            <a:r>
              <a:rPr lang="en-US" sz="2600" dirty="0" smtClean="0">
                <a:solidFill>
                  <a:srgbClr val="3C78A2"/>
                </a:solidFill>
              </a:rPr>
              <a:t> </a:t>
            </a:r>
            <a:r>
              <a:rPr lang="en-US" sz="2600" dirty="0" err="1" smtClean="0">
                <a:solidFill>
                  <a:srgbClr val="3C78A2"/>
                </a:solidFill>
              </a:rPr>
              <a:t>Rouson</a:t>
            </a:r>
            <a:r>
              <a:rPr lang="en-US" sz="2600" dirty="0" smtClean="0">
                <a:solidFill>
                  <a:srgbClr val="3C78A2"/>
                </a:solidFill>
              </a:rPr>
              <a:t>, J.D., M.A.</a:t>
            </a:r>
            <a:endParaRPr lang="en-US" sz="2600" dirty="0">
              <a:solidFill>
                <a:srgbClr val="3C78A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33100" y="193495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89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8-07 at 9.33.1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412" y="-59744"/>
            <a:ext cx="9457765" cy="691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57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712" y="0"/>
            <a:ext cx="57485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5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394169"/>
            <a:ext cx="8460432" cy="956760"/>
          </a:xfrm>
        </p:spPr>
        <p:txBody>
          <a:bodyPr/>
          <a:lstStyle/>
          <a:p>
            <a:pPr algn="l"/>
            <a:r>
              <a:rPr lang="en-US" sz="2400" b="1" dirty="0" smtClean="0">
                <a:solidFill>
                  <a:srgbClr val="FFFFFF"/>
                </a:solidFill>
                <a:latin typeface="Bebas Neue" pitchFamily="34" charset="0"/>
              </a:rPr>
              <a:t>  What is Our </a:t>
            </a:r>
            <a:r>
              <a:rPr lang="en-US" sz="2400" b="1" dirty="0">
                <a:solidFill>
                  <a:srgbClr val="FFFFFF"/>
                </a:solidFill>
                <a:latin typeface="Bebas Neue" pitchFamily="34" charset="0"/>
              </a:rPr>
              <a:t>Healthy Alliance </a:t>
            </a:r>
            <a:r>
              <a:rPr lang="en-US" sz="2400" b="1" dirty="0" smtClean="0">
                <a:solidFill>
                  <a:srgbClr val="FFFFFF"/>
                </a:solidFill>
                <a:latin typeface="Bebas Neue" pitchFamily="34" charset="0"/>
              </a:rPr>
              <a:t>Assessment?</a:t>
            </a:r>
            <a:endParaRPr lang="en-US" sz="2400" b="1" dirty="0">
              <a:solidFill>
                <a:srgbClr val="FFFFFF"/>
              </a:solidFill>
              <a:latin typeface="Bebas Neue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1452529"/>
            <a:ext cx="8229600" cy="4785396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solidFill>
                  <a:srgbClr val="31859C"/>
                </a:solidFill>
                <a:latin typeface="Bebas Neue" pitchFamily="34" charset="0"/>
              </a:rPr>
              <a:t>Specifically designed for alliances of social justice organizations with a movement building approach.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solidFill>
                  <a:srgbClr val="31859C"/>
                </a:solidFill>
                <a:latin typeface="Bebas Neue" pitchFamily="34" charset="0"/>
              </a:rPr>
              <a:t>Focused on alliances with a shared political goal, greater than a service coordination, learning community or information-sharing network.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solidFill>
                  <a:srgbClr val="31859C"/>
                </a:solidFill>
                <a:latin typeface="Bebas Neue" pitchFamily="34" charset="0"/>
              </a:rPr>
              <a:t>Assesses 12 Areas of Alliance performance.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solidFill>
                  <a:srgbClr val="31859C"/>
                </a:solidFill>
                <a:latin typeface="Bebas Neue" pitchFamily="34" charset="0"/>
              </a:rPr>
              <a:t>Easy online tool, unlimited number of participants.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solidFill>
                  <a:srgbClr val="31859C"/>
                </a:solidFill>
                <a:latin typeface="Bebas Neue" pitchFamily="34" charset="0"/>
              </a:rPr>
              <a:t>Report with Charts, Alignment and Divergence scale.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solidFill>
                  <a:srgbClr val="31859C"/>
                </a:solidFill>
                <a:latin typeface="Bebas Neue" pitchFamily="34" charset="0"/>
              </a:rPr>
              <a:t>Facilitated Interpretation of the Findings.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/>
              <a:buChar char="•"/>
            </a:pPr>
            <a:endParaRPr lang="pl-PL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/>
              <a:buChar char="•"/>
            </a:pPr>
            <a:endParaRPr lang="pl-PL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63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smtClean="0"/>
              <a:t>  Overview of OHA Categories</a:t>
            </a:r>
            <a:endParaRPr lang="en-US" sz="3200" b="1" dirty="0"/>
          </a:p>
        </p:txBody>
      </p:sp>
      <p:sp>
        <p:nvSpPr>
          <p:cNvPr id="3" name="Rectangle 2"/>
          <p:cNvSpPr/>
          <p:nvPr/>
        </p:nvSpPr>
        <p:spPr>
          <a:xfrm>
            <a:off x="896687" y="1207301"/>
            <a:ext cx="7704856" cy="4862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Section I: Purpose: Mission Vision &amp; Values </a:t>
            </a:r>
          </a:p>
          <a:p>
            <a:r>
              <a:rPr lang="en-US" sz="1400" dirty="0" smtClean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“We know who we are, our purpose, and what binds us together.”</a:t>
            </a:r>
          </a:p>
          <a:p>
            <a:pPr marL="342900" indent="-342900">
              <a:buAutoNum type="arabicPeriod"/>
            </a:pPr>
            <a:endParaRPr lang="en-US" sz="1400" dirty="0" smtClean="0">
              <a:solidFill>
                <a:srgbClr val="31859C"/>
              </a:solidFill>
              <a:latin typeface="Bebas Neue" pitchFamily="34" charset="0"/>
              <a:ea typeface="Open Sans" pitchFamily="34" charset="0"/>
              <a:cs typeface="Open Sans" pitchFamily="34" charset="0"/>
            </a:endParaRPr>
          </a:p>
          <a:p>
            <a:r>
              <a:rPr lang="en-US" sz="1400" b="1" dirty="0" smtClean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II</a:t>
            </a:r>
            <a:r>
              <a:rPr lang="en-US" sz="1400" b="1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. Theory of Change/Power Analysis </a:t>
            </a:r>
          </a:p>
          <a:p>
            <a:r>
              <a:rPr lang="en-US" sz="1400" dirty="0" smtClean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“We have an analysis of the systems we are seeking to influence and how our alliance’s role fits into a larger social change strategy.” </a:t>
            </a:r>
          </a:p>
          <a:p>
            <a:pPr marL="342900" indent="-342900">
              <a:buAutoNum type="arabicPeriod"/>
            </a:pPr>
            <a:endParaRPr lang="en-US" sz="1400" dirty="0">
              <a:solidFill>
                <a:srgbClr val="31859C"/>
              </a:solidFill>
              <a:latin typeface="Bebas Neue" pitchFamily="34" charset="0"/>
              <a:ea typeface="Open Sans" pitchFamily="34" charset="0"/>
              <a:cs typeface="Open Sans" pitchFamily="34" charset="0"/>
            </a:endParaRPr>
          </a:p>
          <a:p>
            <a:r>
              <a:rPr lang="en-US" sz="1400" b="1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III. Campaign Models </a:t>
            </a:r>
          </a:p>
          <a:p>
            <a:r>
              <a:rPr lang="en-US" sz="1400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“We know there are different approaches for what we want to win.  We have researched and chosen the strategies &amp; models that makes the most sense for us.”</a:t>
            </a:r>
          </a:p>
          <a:p>
            <a:pPr marL="342900" indent="-342900">
              <a:buAutoNum type="arabicPeriod"/>
            </a:pPr>
            <a:endParaRPr lang="en-US" sz="1400" dirty="0">
              <a:solidFill>
                <a:srgbClr val="31859C"/>
              </a:solidFill>
              <a:latin typeface="Bebas Neue" pitchFamily="34" charset="0"/>
              <a:ea typeface="Open Sans" pitchFamily="34" charset="0"/>
              <a:cs typeface="Open Sans" pitchFamily="34" charset="0"/>
            </a:endParaRPr>
          </a:p>
          <a:p>
            <a:r>
              <a:rPr lang="en-US" sz="1400" b="1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IV. Alliance Composition and Trusting Relationships </a:t>
            </a:r>
          </a:p>
          <a:p>
            <a:r>
              <a:rPr lang="en-US" sz="1400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“We have the right mix of people and deep trust in our alliance to build our capacity and our power.” </a:t>
            </a:r>
          </a:p>
          <a:p>
            <a:pPr marL="342900" indent="-342900">
              <a:buAutoNum type="arabicPeriod"/>
            </a:pPr>
            <a:endParaRPr lang="en-US" sz="1400" dirty="0">
              <a:solidFill>
                <a:srgbClr val="31859C"/>
              </a:solidFill>
              <a:latin typeface="Bebas Neue" pitchFamily="34" charset="0"/>
              <a:ea typeface="Open Sans" pitchFamily="34" charset="0"/>
              <a:cs typeface="Open Sans" pitchFamily="34" charset="0"/>
            </a:endParaRPr>
          </a:p>
          <a:p>
            <a:r>
              <a:rPr lang="en-US" sz="1400" b="1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V. Alliance Planning and Impact Evaluation  </a:t>
            </a:r>
          </a:p>
          <a:p>
            <a:r>
              <a:rPr lang="en-US" sz="1400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“The Alliance knows what impacts we want to have, and our priorities and metrics are aligned towards those outcomes.”  </a:t>
            </a:r>
          </a:p>
          <a:p>
            <a:pPr marL="342900" indent="-342900">
              <a:buAutoNum type="arabicPeriod"/>
            </a:pPr>
            <a:endParaRPr lang="en-US" sz="1400" dirty="0">
              <a:solidFill>
                <a:srgbClr val="31859C"/>
              </a:solidFill>
              <a:latin typeface="Bebas Neue" pitchFamily="34" charset="0"/>
              <a:ea typeface="Open Sans" pitchFamily="34" charset="0"/>
              <a:cs typeface="Open Sans" pitchFamily="34" charset="0"/>
            </a:endParaRPr>
          </a:p>
          <a:p>
            <a:r>
              <a:rPr lang="en-US" sz="1400" b="1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VI. Grassroots Constituency Engagement </a:t>
            </a:r>
          </a:p>
          <a:p>
            <a:r>
              <a:rPr lang="en-US" sz="1400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“We are deeply rooted in our community and pro-actively engage and promote </a:t>
            </a:r>
            <a:r>
              <a:rPr lang="en-US" sz="1400" dirty="0" smtClean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grassroots </a:t>
            </a:r>
            <a:r>
              <a:rPr lang="en-US" sz="1400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leadership.”</a:t>
            </a:r>
          </a:p>
        </p:txBody>
      </p:sp>
    </p:spTree>
    <p:extLst>
      <p:ext uri="{BB962C8B-B14F-4D97-AF65-F5344CB8AC3E}">
        <p14:creationId xmlns:p14="http://schemas.microsoft.com/office/powerpoint/2010/main" val="182966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Overview of OHA Categories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3568" y="1348799"/>
            <a:ext cx="813690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VII. Strategic Communications Capacity </a:t>
            </a:r>
          </a:p>
          <a:p>
            <a:r>
              <a:rPr lang="en-US" sz="1600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“We frame the debate.”</a:t>
            </a:r>
          </a:p>
          <a:p>
            <a:endParaRPr lang="en-US" sz="1600" b="1" dirty="0">
              <a:solidFill>
                <a:srgbClr val="31859C"/>
              </a:solidFill>
              <a:latin typeface="Bebas Neue" pitchFamily="34" charset="0"/>
              <a:ea typeface="Open Sans" pitchFamily="34" charset="0"/>
              <a:cs typeface="Open Sans" pitchFamily="34" charset="0"/>
            </a:endParaRPr>
          </a:p>
          <a:p>
            <a:pPr indent="-400050">
              <a:buAutoNum type="romanUcPeriod" startAt="8"/>
            </a:pPr>
            <a:r>
              <a:rPr lang="en-US" sz="1600" b="1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Structures and Practices for Alliance Leadership </a:t>
            </a:r>
          </a:p>
          <a:p>
            <a:r>
              <a:rPr lang="en-US" sz="1600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“We have clear and dynamic structures and practices to function honestly and effectively.”</a:t>
            </a:r>
          </a:p>
          <a:p>
            <a:endParaRPr lang="en-US" sz="1600" b="1" dirty="0">
              <a:solidFill>
                <a:srgbClr val="31859C"/>
              </a:solidFill>
              <a:latin typeface="Bebas Neue" pitchFamily="34" charset="0"/>
              <a:ea typeface="Open Sans" pitchFamily="34" charset="0"/>
              <a:cs typeface="Open Sans" pitchFamily="34" charset="0"/>
            </a:endParaRPr>
          </a:p>
          <a:p>
            <a:r>
              <a:rPr lang="en-US" sz="1600" b="1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IX. Functioning of the Alliance Leadership Body </a:t>
            </a:r>
          </a:p>
          <a:p>
            <a:r>
              <a:rPr lang="en-US" sz="1600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“Our leaders step up AND support others.”</a:t>
            </a:r>
          </a:p>
          <a:p>
            <a:endParaRPr lang="en-US" sz="1600" b="1" dirty="0">
              <a:solidFill>
                <a:srgbClr val="31859C"/>
              </a:solidFill>
              <a:latin typeface="Bebas Neue" pitchFamily="34" charset="0"/>
              <a:ea typeface="Open Sans" pitchFamily="34" charset="0"/>
              <a:cs typeface="Open Sans" pitchFamily="34" charset="0"/>
            </a:endParaRPr>
          </a:p>
          <a:p>
            <a:r>
              <a:rPr lang="en-US" sz="1600" b="1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X. Alliance Culture and Relationships  </a:t>
            </a:r>
          </a:p>
          <a:p>
            <a:r>
              <a:rPr lang="en-US" sz="1600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“We are committed to cultural diversity and creating a reflective, respectful </a:t>
            </a:r>
            <a:endParaRPr lang="en-US" sz="1600" dirty="0" smtClean="0">
              <a:solidFill>
                <a:srgbClr val="31859C"/>
              </a:solidFill>
              <a:latin typeface="Bebas Neue" pitchFamily="34" charset="0"/>
              <a:ea typeface="Open Sans" pitchFamily="34" charset="0"/>
              <a:cs typeface="Open Sans" pitchFamily="34" charset="0"/>
            </a:endParaRPr>
          </a:p>
          <a:p>
            <a:r>
              <a:rPr lang="en-US" sz="1600" dirty="0" smtClean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culture </a:t>
            </a:r>
            <a:r>
              <a:rPr lang="en-US" sz="1600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within the alliance.”</a:t>
            </a:r>
          </a:p>
          <a:p>
            <a:endParaRPr lang="en-US" sz="1600" b="1" dirty="0">
              <a:solidFill>
                <a:srgbClr val="31859C"/>
              </a:solidFill>
              <a:latin typeface="Bebas Neue" pitchFamily="34" charset="0"/>
              <a:ea typeface="Open Sans" pitchFamily="34" charset="0"/>
              <a:cs typeface="Open Sans" pitchFamily="34" charset="0"/>
            </a:endParaRPr>
          </a:p>
          <a:p>
            <a:r>
              <a:rPr lang="en-US" sz="1600" b="1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XI. People: Alliance Staff </a:t>
            </a:r>
          </a:p>
          <a:p>
            <a:r>
              <a:rPr lang="en-US" sz="1600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“Our team is strong and we treat our people right.”</a:t>
            </a:r>
          </a:p>
          <a:p>
            <a:endParaRPr lang="en-US" sz="1600" b="1" dirty="0">
              <a:solidFill>
                <a:srgbClr val="31859C"/>
              </a:solidFill>
              <a:latin typeface="Bebas Neue" pitchFamily="34" charset="0"/>
              <a:ea typeface="Open Sans" pitchFamily="34" charset="0"/>
              <a:cs typeface="Open Sans" pitchFamily="34" charset="0"/>
            </a:endParaRPr>
          </a:p>
          <a:p>
            <a:r>
              <a:rPr lang="en-US" sz="1600" b="1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XII. </a:t>
            </a:r>
            <a:r>
              <a:rPr lang="en-US" sz="1600" b="1" dirty="0" smtClean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Infrastructure: Funding</a:t>
            </a:r>
            <a:r>
              <a:rPr lang="en-US" sz="1600" b="1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, Finances, Personnel and </a:t>
            </a:r>
            <a:r>
              <a:rPr lang="en-US" sz="1600" b="1" dirty="0" smtClean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Technology</a:t>
            </a:r>
          </a:p>
          <a:p>
            <a:r>
              <a:rPr lang="en-US" sz="1600" dirty="0" smtClean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“</a:t>
            </a:r>
            <a:r>
              <a:rPr lang="en-US" sz="1600" dirty="0">
                <a:solidFill>
                  <a:srgbClr val="31859C"/>
                </a:solidFill>
                <a:latin typeface="Bebas Neue" pitchFamily="34" charset="0"/>
                <a:ea typeface="Open Sans" pitchFamily="34" charset="0"/>
                <a:cs typeface="Open Sans" pitchFamily="34" charset="0"/>
              </a:rPr>
              <a:t>We have adequate funding and infrastructure that keep things running smoothly.”</a:t>
            </a:r>
          </a:p>
        </p:txBody>
      </p:sp>
    </p:spTree>
    <p:extLst>
      <p:ext uri="{BB962C8B-B14F-4D97-AF65-F5344CB8AC3E}">
        <p14:creationId xmlns:p14="http://schemas.microsoft.com/office/powerpoint/2010/main" val="352141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    OHA Levels and Features</a:t>
            </a:r>
            <a:endParaRPr lang="en-US" sz="36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156562"/>
              </p:ext>
            </p:extLst>
          </p:nvPr>
        </p:nvGraphicFramePr>
        <p:xfrm>
          <a:off x="467544" y="1239520"/>
          <a:ext cx="8064896" cy="28261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076"/>
                <a:gridCol w="1782699"/>
                <a:gridCol w="180690"/>
                <a:gridCol w="1877883"/>
                <a:gridCol w="180690"/>
                <a:gridCol w="1919829"/>
                <a:gridCol w="180690"/>
                <a:gridCol w="1763339"/>
              </a:tblGrid>
              <a:tr h="749320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Understanding Our Healthy Alliance “LEVELS”</a:t>
                      </a:r>
                      <a:endParaRPr lang="en-US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 </a:t>
                      </a:r>
                      <a:endParaRPr lang="en-US" sz="1200" b="1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FOR EACH CATEGORY participants choose a description of their current </a:t>
                      </a:r>
                      <a:r>
                        <a:rPr lang="en-US" sz="1100" dirty="0" smtClean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practice</a:t>
                      </a:r>
                      <a:r>
                        <a:rPr lang="en-US" sz="1100" dirty="0"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 </a:t>
                      </a:r>
                      <a:endParaRPr lang="en-US" sz="1200" b="1" dirty="0"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200" b="1" dirty="0">
                        <a:effectLst/>
                        <a:latin typeface="Univers"/>
                        <a:ea typeface="Batang"/>
                        <a:cs typeface="Times New Roman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200" b="1" dirty="0">
                        <a:effectLst/>
                        <a:latin typeface="Univers"/>
                        <a:ea typeface="Batang"/>
                        <a:cs typeface="Times New Roman"/>
                      </a:endParaRPr>
                    </a:p>
                  </a:txBody>
                  <a:tcPr marL="50800" marR="50800" marT="0" marB="0"/>
                </a:tc>
              </a:tr>
              <a:tr h="1937180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</a:endParaRPr>
                    </a:p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Level 1</a:t>
                      </a:r>
                      <a:r>
                        <a:rPr lang="en-US" sz="1100" dirty="0">
                          <a:effectLst/>
                        </a:rPr>
                        <a:t> = Have basic or limited capacity in this category. Very focused, and/or somewhat defensive stance.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200" b="1" dirty="0">
                        <a:effectLst/>
                        <a:latin typeface="Univers"/>
                        <a:ea typeface="Batang"/>
                        <a:cs typeface="Times New Roman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/>
                        <a:ea typeface="Batang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b="1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</a:rPr>
                        <a:t>Level </a:t>
                      </a:r>
                      <a:r>
                        <a:rPr lang="en-US" sz="1100" b="1" dirty="0">
                          <a:effectLst/>
                        </a:rPr>
                        <a:t>2</a:t>
                      </a:r>
                      <a:r>
                        <a:rPr lang="en-US" sz="1100" dirty="0">
                          <a:effectLst/>
                        </a:rPr>
                        <a:t> = Have core practices in place.   But are somewhat inconsistent or not widely understood across the </a:t>
                      </a:r>
                      <a:r>
                        <a:rPr lang="en-US" sz="1100" dirty="0" smtClean="0">
                          <a:effectLst/>
                        </a:rPr>
                        <a:t>alliance. </a:t>
                      </a:r>
                      <a:endParaRPr lang="en-US" sz="1200" b="1" dirty="0">
                        <a:effectLst/>
                        <a:latin typeface="Univers"/>
                        <a:ea typeface="Batang"/>
                        <a:cs typeface="Times New Roman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Batang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Level 3 </a:t>
                      </a:r>
                      <a:r>
                        <a:rPr lang="en-US" sz="1100" dirty="0">
                          <a:effectLst/>
                        </a:rPr>
                        <a:t>= Substantial capacity in this area, and key indicators are understood and practiced at the core leadership.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Proactive and improving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200" b="1" dirty="0">
                        <a:effectLst/>
                        <a:latin typeface="Univers"/>
                        <a:ea typeface="Batang"/>
                        <a:cs typeface="Times New Roman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/>
                        <a:ea typeface="Batang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</a:rPr>
                        <a:t>Level </a:t>
                      </a:r>
                      <a:r>
                        <a:rPr lang="en-US" sz="1100" b="1" dirty="0">
                          <a:effectLst/>
                        </a:rPr>
                        <a:t>4</a:t>
                      </a:r>
                      <a:r>
                        <a:rPr lang="en-US" sz="1100" dirty="0">
                          <a:effectLst/>
                        </a:rPr>
                        <a:t> = Highest level of clarity, transparency and consistency throughout the alliance and member groups. </a:t>
                      </a:r>
                      <a:r>
                        <a:rPr lang="en-US" sz="1100" dirty="0" smtClean="0">
                          <a:effectLst/>
                        </a:rPr>
                        <a:t>Thorough &amp;</a:t>
                      </a:r>
                      <a:r>
                        <a:rPr lang="en-US" sz="1100" baseline="0" dirty="0" smtClean="0">
                          <a:effectLst/>
                        </a:rPr>
                        <a:t> </a:t>
                      </a:r>
                      <a:r>
                        <a:rPr lang="en-US" sz="1100" dirty="0" smtClean="0">
                          <a:effectLst/>
                        </a:rPr>
                        <a:t> Strategic</a:t>
                      </a:r>
                      <a:endParaRPr lang="en-US" sz="1200" b="1" dirty="0">
                        <a:effectLst/>
                        <a:latin typeface="Univers"/>
                        <a:ea typeface="Batang"/>
                        <a:cs typeface="Times New Roman"/>
                      </a:endParaRPr>
                    </a:p>
                  </a:txBody>
                  <a:tcPr marL="50800" marR="50800" marT="0" marB="0"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293096"/>
            <a:ext cx="2412699" cy="1803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293096"/>
            <a:ext cx="2361905" cy="17650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293096"/>
            <a:ext cx="2412699" cy="1803175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600" y="2996952"/>
            <a:ext cx="111071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87824" y="2996952"/>
            <a:ext cx="115212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76056" y="2996952"/>
            <a:ext cx="112979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64288" y="3068960"/>
            <a:ext cx="1008112" cy="854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427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rgbClr val="FFFFFF"/>
                </a:solidFill>
              </a:rPr>
              <a:t>   OHA Sample Questions</a:t>
            </a:r>
            <a:endParaRPr lang="en-US" sz="3600" dirty="0">
              <a:solidFill>
                <a:srgbClr val="FFFFFF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767654"/>
              </p:ext>
            </p:extLst>
          </p:nvPr>
        </p:nvGraphicFramePr>
        <p:xfrm>
          <a:off x="323528" y="1916832"/>
          <a:ext cx="8568952" cy="43204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9873"/>
                <a:gridCol w="1954229"/>
                <a:gridCol w="132737"/>
                <a:gridCol w="2127977"/>
                <a:gridCol w="199552"/>
                <a:gridCol w="1871657"/>
                <a:gridCol w="165145"/>
                <a:gridCol w="1907782"/>
              </a:tblGrid>
              <a:tr h="876929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3C78A2"/>
                          </a:solidFill>
                          <a:effectLst/>
                        </a:rPr>
                        <a:t> </a:t>
                      </a:r>
                      <a:endParaRPr lang="en-US" sz="1200" b="1" dirty="0">
                        <a:solidFill>
                          <a:srgbClr val="3C78A2"/>
                        </a:solidFill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22860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C78A2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/>
                      </a:r>
                      <a:br>
                        <a:rPr lang="en-US" sz="1200" b="1" dirty="0" smtClean="0">
                          <a:solidFill>
                            <a:srgbClr val="3C78A2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</a:br>
                      <a:r>
                        <a:rPr lang="en-US" sz="1200" b="1" dirty="0" smtClean="0">
                          <a:solidFill>
                            <a:srgbClr val="3C78A2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Level One</a:t>
                      </a:r>
                    </a:p>
                    <a:p>
                      <a:pPr marL="22860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3C78A2"/>
                        </a:solidFill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3C78A2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 </a:t>
                      </a: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123190" marR="0" indent="889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C78A2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/>
                      </a:r>
                      <a:br>
                        <a:rPr lang="en-US" sz="1200" b="1" dirty="0" smtClean="0">
                          <a:solidFill>
                            <a:srgbClr val="3C78A2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</a:br>
                      <a:r>
                        <a:rPr lang="en-US" sz="1200" b="1" dirty="0" smtClean="0">
                          <a:solidFill>
                            <a:srgbClr val="3C78A2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Level Two</a:t>
                      </a:r>
                    </a:p>
                    <a:p>
                      <a:pPr marL="123190" marR="0" indent="889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3C78A2"/>
                        </a:solidFill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3C78A2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 </a:t>
                      </a: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200" b="1" dirty="0" smtClean="0">
                        <a:solidFill>
                          <a:srgbClr val="3C78A2"/>
                        </a:solidFill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C78A2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Level Three</a:t>
                      </a:r>
                    </a:p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3C78A2"/>
                        </a:solidFill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3C78A2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 </a:t>
                      </a: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200" b="1" dirty="0" smtClean="0">
                        <a:solidFill>
                          <a:srgbClr val="3C78A2"/>
                        </a:solidFill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C78A2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Level Four</a:t>
                      </a:r>
                    </a:p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3C78A2"/>
                        </a:solidFill>
                        <a:effectLst/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50800" marR="50800" marT="0" marB="0"/>
                </a:tc>
              </a:tr>
              <a:tr h="3443552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endParaRPr lang="en-US" sz="1200" b="1">
                        <a:solidFill>
                          <a:srgbClr val="3C78A2"/>
                        </a:solidFill>
                        <a:effectLst/>
                        <a:latin typeface="Calibri"/>
                        <a:ea typeface="Batang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22860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200" b="1" dirty="0" smtClean="0">
                        <a:solidFill>
                          <a:srgbClr val="3C78A2"/>
                        </a:solidFill>
                        <a:effectLst/>
                      </a:endParaRPr>
                    </a:p>
                    <a:p>
                      <a:r>
                        <a:rPr lang="en-US" sz="1200" b="1" kern="1200" dirty="0" smtClean="0">
                          <a:solidFill>
                            <a:srgbClr val="3C78A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Political Analysis. </a:t>
                      </a:r>
                    </a:p>
                    <a:p>
                      <a:r>
                        <a:rPr lang="en-US" sz="1200" b="1" kern="1200" dirty="0" smtClean="0">
                          <a:solidFill>
                            <a:srgbClr val="3C78A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US" sz="1200" b="1" kern="1200" dirty="0" smtClean="0">
                          <a:solidFill>
                            <a:srgbClr val="3C78A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pay attention to external trends that affect our core issues. </a:t>
                      </a:r>
                    </a:p>
                    <a:p>
                      <a:r>
                        <a:rPr lang="en-US" sz="1200" b="1" kern="1200" dirty="0" smtClean="0">
                          <a:solidFill>
                            <a:srgbClr val="3C78A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US" sz="1200" b="1" kern="1200" dirty="0" smtClean="0">
                          <a:solidFill>
                            <a:srgbClr val="3C78A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collect and share policy updates on issues where we have active campaigns.</a:t>
                      </a:r>
                    </a:p>
                    <a:p>
                      <a:pPr marL="228600" marR="0" indent="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3C78A2"/>
                        </a:solidFill>
                        <a:effectLst/>
                      </a:endParaRPr>
                    </a:p>
                    <a:p>
                      <a:pPr marL="228600" marR="0" indent="22860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3C78A2"/>
                          </a:solidFill>
                          <a:effectLst/>
                        </a:rPr>
                        <a:t> </a:t>
                      </a:r>
                      <a:endParaRPr lang="en-US" sz="1200" b="1" dirty="0">
                        <a:solidFill>
                          <a:srgbClr val="3C78A2"/>
                        </a:solidFill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3C78A2"/>
                        </a:solidFill>
                        <a:effectLst/>
                        <a:latin typeface="Calibri"/>
                        <a:ea typeface="Batang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123190" marR="0" indent="889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3C78A2"/>
                          </a:solidFill>
                          <a:effectLst/>
                        </a:rPr>
                        <a:t> </a:t>
                      </a:r>
                    </a:p>
                    <a:p>
                      <a:pPr marL="123190" marR="0" indent="8890">
                        <a:lnSpc>
                          <a:spcPts val="14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200" b="1" dirty="0" smtClean="0">
                        <a:solidFill>
                          <a:srgbClr val="3C78A2"/>
                        </a:solidFill>
                        <a:effectLst/>
                      </a:endParaRPr>
                    </a:p>
                    <a:p>
                      <a:r>
                        <a:rPr lang="en-US" sz="1200" b="1" kern="1200" dirty="0" smtClean="0">
                          <a:solidFill>
                            <a:srgbClr val="3C78A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educate alliance leadership on analysis of the external political terrain and social-cultural context that affects our issue areas. </a:t>
                      </a:r>
                    </a:p>
                    <a:p>
                      <a:endParaRPr lang="en-US" sz="1200" b="1" kern="1200" dirty="0" smtClean="0">
                        <a:solidFill>
                          <a:srgbClr val="3C78A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1" kern="1200" dirty="0" smtClean="0">
                          <a:solidFill>
                            <a:srgbClr val="3C78A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have an established curriculum to train selected staff in effective organizing and advocacy, including political analysis on our core issues.</a:t>
                      </a:r>
                      <a:endParaRPr lang="en-US" sz="1200" b="1" kern="1200" dirty="0">
                        <a:solidFill>
                          <a:srgbClr val="3C78A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3C78A2"/>
                        </a:solidFill>
                        <a:effectLst/>
                        <a:latin typeface="Calibri"/>
                        <a:ea typeface="Batang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3C78A2"/>
                          </a:solidFill>
                          <a:effectLst/>
                        </a:rPr>
                        <a:t> </a:t>
                      </a:r>
                      <a:endParaRPr lang="en-US" sz="1200" b="1" dirty="0" smtClean="0">
                        <a:solidFill>
                          <a:srgbClr val="3C78A2"/>
                        </a:solidFill>
                        <a:effectLst/>
                      </a:endParaRPr>
                    </a:p>
                    <a:p>
                      <a:r>
                        <a:rPr lang="en-US" sz="1200" b="1" kern="1200" dirty="0" smtClean="0">
                          <a:solidFill>
                            <a:srgbClr val="3C78A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regularly analyze the political-cultural terrain to pro-actively assess opportunities for our campaigns.</a:t>
                      </a:r>
                    </a:p>
                    <a:p>
                      <a:endParaRPr lang="en-US" sz="1200" b="1" kern="1200" dirty="0" smtClean="0">
                        <a:solidFill>
                          <a:srgbClr val="3C78A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1" kern="1200" dirty="0" smtClean="0">
                          <a:solidFill>
                            <a:srgbClr val="3C78A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Our political education program reaches a significant number of staff and grassroots leaders of the alliance’s member groups.</a:t>
                      </a:r>
                      <a:r>
                        <a:rPr lang="en-US" sz="1200" b="1" dirty="0" smtClean="0">
                          <a:solidFill>
                            <a:srgbClr val="3C78A2"/>
                          </a:solidFill>
                          <a:effectLst/>
                        </a:rPr>
                        <a:t> </a:t>
                      </a:r>
                      <a:endParaRPr lang="en-US" sz="1200" b="1" dirty="0">
                        <a:solidFill>
                          <a:srgbClr val="3C78A2"/>
                        </a:solidFill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4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solidFill>
                          <a:srgbClr val="3C78A2"/>
                        </a:solidFill>
                        <a:effectLst/>
                        <a:latin typeface="Calibri"/>
                        <a:ea typeface="Batang"/>
                      </a:endParaRPr>
                    </a:p>
                  </a:txBody>
                  <a:tcPr marL="50800" marR="50800" marT="0" marB="0"/>
                </a:tc>
                <a:tc>
                  <a:txBody>
                    <a:bodyPr/>
                    <a:lstStyle/>
                    <a:p>
                      <a:endParaRPr lang="en-US" sz="1200" b="1" kern="1200" dirty="0" smtClean="0">
                        <a:solidFill>
                          <a:srgbClr val="3C78A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1" kern="1200" dirty="0" smtClean="0">
                          <a:solidFill>
                            <a:srgbClr val="3C78A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use a dynamic, approach to feed political analysis back into our strategies and to refine or shift our mission. </a:t>
                      </a:r>
                    </a:p>
                    <a:p>
                      <a:endParaRPr lang="en-US" sz="1200" b="1" kern="1200" dirty="0" smtClean="0">
                        <a:solidFill>
                          <a:srgbClr val="3C78A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200" b="1" kern="1200" dirty="0" smtClean="0">
                          <a:solidFill>
                            <a:srgbClr val="3C78A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whole alliance is prepared to use political analysis to take advantage of opportunities that arise, and quickly respond to changing conditions. </a:t>
                      </a:r>
                      <a:r>
                        <a:rPr lang="en-US" sz="1200" b="1" dirty="0">
                          <a:solidFill>
                            <a:srgbClr val="3C78A2"/>
                          </a:solidFill>
                          <a:effectLst/>
                        </a:rPr>
                        <a:t> </a:t>
                      </a:r>
                      <a:endParaRPr lang="en-US" sz="1200" b="1" dirty="0">
                        <a:solidFill>
                          <a:srgbClr val="3C78A2"/>
                        </a:solidFill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50800" marR="5080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77888" y="1208946"/>
            <a:ext cx="820891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3C78A2"/>
                </a:solidFill>
                <a:effectLst/>
                <a:latin typeface="Open Sans" pitchFamily="34" charset="0"/>
                <a:ea typeface="Open Sans" pitchFamily="34" charset="0"/>
                <a:cs typeface="Open Sans" pitchFamily="34" charset="0"/>
              </a:rPr>
              <a:t>The following question assesses the how the</a:t>
            </a:r>
            <a:r>
              <a:rPr kumimoji="0" lang="en-US" sz="1100" b="1" i="0" u="none" strike="noStrike" cap="none" normalizeH="0" dirty="0" smtClean="0">
                <a:ln>
                  <a:noFill/>
                </a:ln>
                <a:solidFill>
                  <a:srgbClr val="3C78A2"/>
                </a:solidFill>
                <a:effectLst/>
                <a:latin typeface="Open Sans" pitchFamily="34" charset="0"/>
                <a:ea typeface="Open Sans" pitchFamily="34" charset="0"/>
                <a:cs typeface="Open Sans" pitchFamily="34" charset="0"/>
              </a:rPr>
              <a:t> alliance does deeply analysis of the wider political cultural context, and how widely it embeds political education throughout the alliance member groups.</a:t>
            </a:r>
            <a:endParaRPr kumimoji="0" lang="en-US" sz="1300" b="0" i="0" u="none" strike="noStrike" cap="none" normalizeH="0" baseline="0" dirty="0" smtClean="0">
              <a:ln>
                <a:noFill/>
              </a:ln>
              <a:solidFill>
                <a:srgbClr val="3C78A2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3C78A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76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56272" y="1700199"/>
            <a:ext cx="7772400" cy="2022171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3C78A2"/>
                </a:solidFill>
              </a:rPr>
              <a:t>  </a:t>
            </a:r>
            <a:r>
              <a:rPr lang="en-US" dirty="0" smtClean="0">
                <a:solidFill>
                  <a:srgbClr val="3C78A2"/>
                </a:solidFill>
              </a:rPr>
              <a:t>Definitions of Key Terms</a:t>
            </a:r>
            <a:endParaRPr lang="en-US" dirty="0">
              <a:solidFill>
                <a:srgbClr val="3C78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22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What do </a:t>
            </a:r>
            <a:r>
              <a:rPr lang="en-US" sz="3200" dirty="0"/>
              <a:t>w</a:t>
            </a:r>
            <a:r>
              <a:rPr lang="en-US" sz="3200" dirty="0" smtClean="0"/>
              <a:t>e mean </a:t>
            </a:r>
            <a:r>
              <a:rPr lang="en-US" sz="3200" dirty="0"/>
              <a:t>b</a:t>
            </a:r>
            <a:r>
              <a:rPr lang="en-US" sz="3200" dirty="0" smtClean="0"/>
              <a:t>y the term culture?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304" y="1482436"/>
            <a:ext cx="8229600" cy="4778197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Culture refers to integrated patterns of human behavior encompassing </a:t>
            </a:r>
            <a:r>
              <a:rPr lang="en-US" b="1" dirty="0" smtClean="0"/>
              <a:t>values, beliefs, customs, practices, languages, methods of communicating and interacting within and across cultural groups. </a:t>
            </a:r>
            <a:r>
              <a:rPr lang="en-US" dirty="0" smtClean="0"/>
              <a:t>It is </a:t>
            </a:r>
            <a:r>
              <a:rPr lang="en-US" b="1" dirty="0" smtClean="0"/>
              <a:t>common history, experiences, geography, social norms, lifestyles and artistic forms transmitted from generation to generation.</a:t>
            </a:r>
          </a:p>
          <a:p>
            <a:pPr marL="0" indent="0">
              <a:buNone/>
            </a:pPr>
            <a:endParaRPr lang="en-US" sz="1200" b="1" dirty="0" smtClean="0"/>
          </a:p>
          <a:p>
            <a:r>
              <a:rPr lang="en-US" dirty="0" smtClean="0"/>
              <a:t>Culture is multidimensional, dynamic and contextual.</a:t>
            </a:r>
          </a:p>
          <a:p>
            <a:pPr marL="0" indent="0">
              <a:buNone/>
            </a:pPr>
            <a:endParaRPr lang="en-US" sz="1200" dirty="0" smtClean="0"/>
          </a:p>
          <a:p>
            <a:r>
              <a:rPr lang="en-US" dirty="0" smtClean="0"/>
              <a:t>Efforts to understand the experiences of cultural groups and address their needs should also incorporate a power and impact analysis.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90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/>
              <a:t>Cultural Competency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730" y="1600200"/>
            <a:ext cx="8229600" cy="4876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“Cultural competence is a set of behaviors, attributes and policies enabling an agency (or individual) to work effectively in cross cultural situation.” </a:t>
            </a:r>
            <a:r>
              <a:rPr lang="en-US" sz="1200" dirty="0" smtClean="0"/>
              <a:t>Minority Executive Directors Coalition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3000" dirty="0" smtClean="0"/>
              <a:t>Cultural competence requires that organizations and their personnel have the capacity to:</a:t>
            </a:r>
          </a:p>
          <a:p>
            <a:pPr marL="0" indent="0">
              <a:buNone/>
            </a:pPr>
            <a:endParaRPr lang="en-US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/>
              <a:t>Value diversity;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/>
              <a:t>Conduct self assessment;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/>
              <a:t>Manage the dynamics of difference;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/>
              <a:t>Acquire and institutionalize cultural knowledge; and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/>
              <a:t>Adapt to the diversity and cultural contexts of individuals and community served</a:t>
            </a:r>
          </a:p>
          <a:p>
            <a:pPr marL="0" indent="0" algn="r">
              <a:buNone/>
            </a:pPr>
            <a:r>
              <a:rPr lang="en-US" sz="1200" dirty="0" smtClean="0"/>
              <a:t>National Center for Cultural Competence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9951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67600" y="1748450"/>
            <a:ext cx="8270240" cy="4698196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sz="2800" dirty="0" smtClean="0">
                <a:solidFill>
                  <a:srgbClr val="3C78A2"/>
                </a:solidFill>
              </a:rPr>
              <a:t>Introductions and </a:t>
            </a:r>
            <a:r>
              <a:rPr lang="en-US" sz="2800" b="1" dirty="0" smtClean="0">
                <a:solidFill>
                  <a:srgbClr val="3C78A2"/>
                </a:solidFill>
              </a:rPr>
              <a:t>Learning Agenda</a:t>
            </a:r>
          </a:p>
          <a:p>
            <a:pPr marL="0" indent="0">
              <a:buNone/>
            </a:pPr>
            <a:endParaRPr lang="en-US" sz="800" b="1" dirty="0" smtClean="0">
              <a:solidFill>
                <a:srgbClr val="3C78A2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sz="2800" dirty="0" smtClean="0">
                <a:solidFill>
                  <a:srgbClr val="3C78A2"/>
                </a:solidFill>
              </a:rPr>
              <a:t>Overview of </a:t>
            </a:r>
            <a:r>
              <a:rPr lang="en-US" sz="2800" b="1" dirty="0" err="1" smtClean="0">
                <a:solidFill>
                  <a:srgbClr val="3C78A2"/>
                </a:solidFill>
              </a:rPr>
              <a:t>RoadMap</a:t>
            </a:r>
            <a:endParaRPr lang="en-US" sz="2800" b="1" dirty="0" smtClean="0">
              <a:solidFill>
                <a:srgbClr val="3C78A2"/>
              </a:solidFill>
            </a:endParaRPr>
          </a:p>
          <a:p>
            <a:pPr marL="0" indent="0">
              <a:buNone/>
            </a:pPr>
            <a:endParaRPr lang="en-US" sz="800" b="1" dirty="0">
              <a:solidFill>
                <a:srgbClr val="3C78A2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sz="2800" dirty="0" smtClean="0">
                <a:solidFill>
                  <a:srgbClr val="3C78A2"/>
                </a:solidFill>
              </a:rPr>
              <a:t>Capacity Building </a:t>
            </a:r>
            <a:r>
              <a:rPr lang="en-US" sz="2800" b="1" dirty="0" smtClean="0">
                <a:solidFill>
                  <a:srgbClr val="3C78A2"/>
                </a:solidFill>
              </a:rPr>
              <a:t>Considerations</a:t>
            </a:r>
            <a:r>
              <a:rPr lang="en-US" sz="2800" dirty="0" smtClean="0">
                <a:solidFill>
                  <a:srgbClr val="3C78A2"/>
                </a:solidFill>
              </a:rPr>
              <a:t> for Social Justice Organizations </a:t>
            </a:r>
          </a:p>
          <a:p>
            <a:pPr marL="0" indent="0">
              <a:buNone/>
            </a:pPr>
            <a:endParaRPr lang="en-US" sz="800" dirty="0" smtClean="0">
              <a:solidFill>
                <a:srgbClr val="3C78A2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sz="2800" b="1" dirty="0" smtClean="0">
                <a:solidFill>
                  <a:srgbClr val="3C78A2"/>
                </a:solidFill>
              </a:rPr>
              <a:t>Small Group Discussion</a:t>
            </a:r>
          </a:p>
          <a:p>
            <a:pPr marL="0" indent="0">
              <a:buNone/>
            </a:pPr>
            <a:endParaRPr lang="en-US" sz="800" b="1" dirty="0" smtClean="0">
              <a:solidFill>
                <a:srgbClr val="3C78A2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sz="2800" b="1" dirty="0" smtClean="0">
                <a:solidFill>
                  <a:srgbClr val="3C78A2"/>
                </a:solidFill>
              </a:rPr>
              <a:t>Recap</a:t>
            </a:r>
            <a:r>
              <a:rPr lang="en-US" sz="2800" dirty="0" smtClean="0">
                <a:solidFill>
                  <a:srgbClr val="3C78A2"/>
                </a:solidFill>
              </a:rPr>
              <a:t> of Key Points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34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93883" y="235527"/>
            <a:ext cx="4900706" cy="645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/>
              <a:t>A </a:t>
            </a:r>
            <a:r>
              <a:rPr lang="en-US" sz="2400" dirty="0"/>
              <a:t>community-centered process </a:t>
            </a:r>
            <a:r>
              <a:rPr lang="en-US" sz="2400" dirty="0" smtClean="0"/>
              <a:t>that </a:t>
            </a:r>
            <a:r>
              <a:rPr lang="en-US" sz="2400" dirty="0"/>
              <a:t>begins with an</a:t>
            </a:r>
            <a:r>
              <a:rPr lang="en-US" sz="2400" b="1" dirty="0"/>
              <a:t> understanding of </a:t>
            </a:r>
            <a:r>
              <a:rPr lang="en-US" sz="2400" b="1" dirty="0">
                <a:solidFill>
                  <a:srgbClr val="3C78A2"/>
                </a:solidFill>
              </a:rPr>
              <a:t>historical realities and an appreciation of the community’s assets </a:t>
            </a:r>
            <a:r>
              <a:rPr lang="en-US" sz="2400" b="1" dirty="0" smtClean="0"/>
              <a:t>in </a:t>
            </a:r>
            <a:r>
              <a:rPr lang="en-US" sz="2400" b="1" dirty="0"/>
              <a:t>its own cultural context. The </a:t>
            </a:r>
            <a:r>
              <a:rPr lang="en-US" sz="2400" b="1" dirty="0" smtClean="0"/>
              <a:t>capacity building process </a:t>
            </a:r>
            <a:r>
              <a:rPr lang="en-US" sz="2400" b="1" dirty="0"/>
              <a:t>should enhance the quality of life, </a:t>
            </a:r>
            <a:r>
              <a:rPr lang="en-US" sz="2400" b="1" dirty="0">
                <a:solidFill>
                  <a:srgbClr val="3C78A2"/>
                </a:solidFill>
              </a:rPr>
              <a:t>create </a:t>
            </a:r>
            <a:r>
              <a:rPr lang="en-US" sz="2400" b="1" dirty="0" smtClean="0">
                <a:solidFill>
                  <a:srgbClr val="3C78A2"/>
                </a:solidFill>
              </a:rPr>
              <a:t>equal </a:t>
            </a:r>
            <a:r>
              <a:rPr lang="en-US" sz="2400" b="1" dirty="0">
                <a:solidFill>
                  <a:srgbClr val="3C78A2"/>
                </a:solidFill>
              </a:rPr>
              <a:t>access to necessary resources, </a:t>
            </a:r>
            <a:r>
              <a:rPr lang="en-US" sz="2400" b="1" dirty="0" smtClean="0">
                <a:solidFill>
                  <a:srgbClr val="3C78A2"/>
                </a:solidFill>
              </a:rPr>
              <a:t>and foster strategic </a:t>
            </a:r>
            <a:r>
              <a:rPr lang="en-US" sz="2400" b="1" dirty="0">
                <a:solidFill>
                  <a:srgbClr val="3C78A2"/>
                </a:solidFill>
              </a:rPr>
              <a:t>and progressive social change resulting in </a:t>
            </a:r>
            <a:r>
              <a:rPr lang="en-US" sz="2400" b="1" dirty="0" smtClean="0">
                <a:solidFill>
                  <a:srgbClr val="3C78A2"/>
                </a:solidFill>
              </a:rPr>
              <a:t>a </a:t>
            </a:r>
            <a:r>
              <a:rPr lang="en-US" sz="2400" b="1" dirty="0">
                <a:solidFill>
                  <a:srgbClr val="3C78A2"/>
                </a:solidFill>
              </a:rPr>
              <a:t>just society</a:t>
            </a:r>
            <a:r>
              <a:rPr lang="en-US" sz="2400" b="1" dirty="0" smtClean="0">
                <a:solidFill>
                  <a:srgbClr val="3C78A2"/>
                </a:solidFill>
              </a:rPr>
              <a:t>.</a:t>
            </a:r>
          </a:p>
          <a:p>
            <a:pPr>
              <a:lnSpc>
                <a:spcPct val="120000"/>
              </a:lnSpc>
            </a:pPr>
            <a:endParaRPr lang="en-US" sz="2400" b="1" dirty="0" smtClean="0">
              <a:solidFill>
                <a:srgbClr val="3C78A2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2000" dirty="0" smtClean="0"/>
              <a:t>- Alliance People of Color Affinity Group, Cultural Competency Initiative</a:t>
            </a:r>
            <a:endParaRPr lang="en-US" sz="2200" b="1" dirty="0">
              <a:solidFill>
                <a:srgbClr val="3C78A2"/>
              </a:solidFill>
            </a:endParaRPr>
          </a:p>
          <a:p>
            <a:endParaRPr lang="en-US" sz="2000" dirty="0"/>
          </a:p>
        </p:txBody>
      </p:sp>
      <p:pic>
        <p:nvPicPr>
          <p:cNvPr id="3" name="Picture 2" descr="Speech_Bubble_GroupOfPeople_6419271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57" y="1691058"/>
            <a:ext cx="3680925" cy="37774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9059" y="651025"/>
            <a:ext cx="3854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Culturally Competent </a:t>
            </a:r>
          </a:p>
          <a:p>
            <a:r>
              <a:rPr lang="en-US" sz="2400" b="1" dirty="0" smtClean="0"/>
              <a:t>Capacity Building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0529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313123"/>
            <a:ext cx="7229475" cy="833726"/>
          </a:xfrm>
        </p:spPr>
        <p:txBody>
          <a:bodyPr>
            <a:normAutofit/>
          </a:bodyPr>
          <a:lstStyle/>
          <a:p>
            <a:pPr algn="l"/>
            <a:r>
              <a:rPr lang="en-US" sz="3000" dirty="0" smtClean="0"/>
              <a:t>Why Focus on Social Justice Organizations?</a:t>
            </a:r>
            <a:endParaRPr lang="en-US" sz="3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67859"/>
            <a:ext cx="4041775" cy="21623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How are they any different?</a:t>
            </a:r>
          </a:p>
          <a:p>
            <a:pPr marL="0" indent="0">
              <a:buNone/>
            </a:pPr>
            <a:endParaRPr lang="en-US" sz="900" b="1" dirty="0" smtClean="0"/>
          </a:p>
          <a:p>
            <a:r>
              <a:rPr lang="en-US" sz="2200" dirty="0" smtClean="0"/>
              <a:t>Complexity</a:t>
            </a:r>
          </a:p>
          <a:p>
            <a:r>
              <a:rPr lang="en-US" sz="2200" dirty="0" smtClean="0"/>
              <a:t>Location in the Eco System</a:t>
            </a:r>
          </a:p>
          <a:p>
            <a:r>
              <a:rPr lang="en-US" sz="2200" dirty="0" smtClean="0"/>
              <a:t>Distinct Challenges &amp; Advantages</a:t>
            </a:r>
          </a:p>
          <a:p>
            <a:r>
              <a:rPr lang="en-US" sz="2200" dirty="0" smtClean="0"/>
              <a:t>Potential for Transformative Change</a:t>
            </a:r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645025" y="3930881"/>
            <a:ext cx="4041775" cy="232759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sz="2000" b="1" dirty="0" smtClean="0"/>
              <a:t>Why use a cultural competency lens?</a:t>
            </a:r>
          </a:p>
          <a:p>
            <a:pPr>
              <a:buNone/>
            </a:pPr>
            <a:endParaRPr lang="en-US" sz="900" b="1" dirty="0" smtClean="0"/>
          </a:p>
          <a:p>
            <a:r>
              <a:rPr lang="en-US" sz="2000" dirty="0" smtClean="0"/>
              <a:t>Distinct culture/norms/values</a:t>
            </a:r>
          </a:p>
          <a:p>
            <a:r>
              <a:rPr lang="en-US" sz="2000" dirty="0" smtClean="0"/>
              <a:t>Embrace cultural pluralism</a:t>
            </a:r>
          </a:p>
          <a:p>
            <a:r>
              <a:rPr lang="en-US" sz="2000" dirty="0" smtClean="0"/>
              <a:t>Use an intersectional approach</a:t>
            </a:r>
          </a:p>
          <a:p>
            <a:r>
              <a:rPr lang="en-US" sz="2000" dirty="0" smtClean="0"/>
              <a:t>Tend to want to reflect/live their values in their organizational systems – e.g., power shifting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4504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313123"/>
            <a:ext cx="7229475" cy="833726"/>
          </a:xfrm>
        </p:spPr>
        <p:txBody>
          <a:bodyPr>
            <a:normAutofit/>
          </a:bodyPr>
          <a:lstStyle/>
          <a:p>
            <a:pPr algn="l"/>
            <a:r>
              <a:rPr lang="en-US" sz="3000" dirty="0" smtClean="0"/>
              <a:t>Distinguishing Social Justice Organizations</a:t>
            </a:r>
            <a:endParaRPr lang="en-US" sz="3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717993"/>
            <a:ext cx="4041775" cy="216232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     </a:t>
            </a:r>
            <a:r>
              <a:rPr lang="en-US" sz="2600" dirty="0" smtClean="0"/>
              <a:t>Core mission committing to </a:t>
            </a:r>
            <a:r>
              <a:rPr lang="en-US" sz="2600" b="1" dirty="0" smtClean="0"/>
              <a:t>transformational, systemic change </a:t>
            </a:r>
            <a:r>
              <a:rPr lang="en-US" sz="2600" dirty="0" smtClean="0"/>
              <a:t>that addresses  </a:t>
            </a:r>
            <a:r>
              <a:rPr lang="en-US" sz="2600" b="1" dirty="0" smtClean="0"/>
              <a:t>power imbalances and structural inequities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   Understanding of being part of a larger social change eco-system, investing major resources in becoming </a:t>
            </a:r>
            <a:r>
              <a:rPr lang="en-US" b="1" dirty="0" smtClean="0"/>
              <a:t>movement building organizations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2280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Common Characteristics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022056" y="1461796"/>
            <a:ext cx="4020344" cy="5050764"/>
          </a:xfrm>
        </p:spPr>
        <p:txBody>
          <a:bodyPr>
            <a:normAutofit fontScale="62500" lnSpcReduction="20000"/>
          </a:bodyPr>
          <a:lstStyle/>
          <a:p>
            <a:pPr marL="342900" lvl="0" indent="-342900">
              <a:buFont typeface="Arial"/>
              <a:buChar char="•"/>
            </a:pPr>
            <a:r>
              <a:rPr lang="en-US" sz="2900" dirty="0"/>
              <a:t>Tougher fundraising challenges: Only </a:t>
            </a:r>
            <a:r>
              <a:rPr lang="en-US" sz="2900" b="1" dirty="0"/>
              <a:t>2% of grants </a:t>
            </a:r>
            <a:r>
              <a:rPr lang="en-US" sz="2900" dirty="0"/>
              <a:t>go to social justice </a:t>
            </a:r>
            <a:r>
              <a:rPr lang="en-US" sz="2900" dirty="0" smtClean="0"/>
              <a:t>organizations</a:t>
            </a:r>
          </a:p>
          <a:p>
            <a:pPr lvl="0"/>
            <a:endParaRPr lang="en-US" sz="2900" dirty="0"/>
          </a:p>
          <a:p>
            <a:pPr marL="342900" lvl="0" indent="-342900">
              <a:buFont typeface="Arial"/>
              <a:buChar char="•"/>
            </a:pPr>
            <a:r>
              <a:rPr lang="en-US" sz="2900" b="1" dirty="0"/>
              <a:t>Dual focus on organization and </a:t>
            </a:r>
            <a:r>
              <a:rPr lang="en-US" sz="2900" b="1" dirty="0" smtClean="0"/>
              <a:t>movement building </a:t>
            </a:r>
            <a:r>
              <a:rPr lang="en-US" sz="2900" dirty="0" smtClean="0"/>
              <a:t>can </a:t>
            </a:r>
            <a:r>
              <a:rPr lang="en-US" sz="2900" dirty="0"/>
              <a:t>be very taxing on </a:t>
            </a:r>
            <a:r>
              <a:rPr lang="en-US" sz="2900" dirty="0" smtClean="0"/>
              <a:t>resources</a:t>
            </a:r>
          </a:p>
          <a:p>
            <a:pPr lvl="0"/>
            <a:endParaRPr lang="en-US" sz="2900" dirty="0"/>
          </a:p>
          <a:p>
            <a:pPr marL="342900" lvl="0" indent="-342900">
              <a:buFont typeface="Arial"/>
              <a:buChar char="•"/>
            </a:pPr>
            <a:r>
              <a:rPr lang="en-US" sz="2900" dirty="0"/>
              <a:t>Less focus on “professionalism,” more on </a:t>
            </a:r>
            <a:r>
              <a:rPr lang="en-US" sz="2900" b="1" dirty="0"/>
              <a:t>grassroots leadership </a:t>
            </a:r>
            <a:r>
              <a:rPr lang="en-US" sz="2900" dirty="0"/>
              <a:t>development </a:t>
            </a:r>
          </a:p>
          <a:p>
            <a:pPr lvl="0"/>
            <a:endParaRPr lang="en-US" sz="2900" dirty="0" smtClean="0"/>
          </a:p>
          <a:p>
            <a:pPr marL="342900" lvl="0" indent="-342900">
              <a:buFont typeface="Arial"/>
              <a:buChar char="•"/>
            </a:pPr>
            <a:r>
              <a:rPr lang="en-US" sz="2900" dirty="0" smtClean="0"/>
              <a:t>More </a:t>
            </a:r>
            <a:r>
              <a:rPr lang="en-US" sz="2900" b="1" dirty="0"/>
              <a:t>questioning of hierarchy and “management”</a:t>
            </a:r>
            <a:r>
              <a:rPr lang="en-US" sz="2900" dirty="0"/>
              <a:t> concepts  from business</a:t>
            </a:r>
          </a:p>
          <a:p>
            <a:pPr lvl="0"/>
            <a:endParaRPr lang="en-US" sz="2900" dirty="0" smtClean="0"/>
          </a:p>
          <a:p>
            <a:pPr marL="342900" lvl="0" indent="-342900">
              <a:buFont typeface="Arial"/>
              <a:buChar char="•"/>
            </a:pPr>
            <a:r>
              <a:rPr lang="en-US" sz="2900" dirty="0" smtClean="0"/>
              <a:t>Open </a:t>
            </a:r>
            <a:r>
              <a:rPr lang="en-US" sz="2900" dirty="0"/>
              <a:t>to </a:t>
            </a:r>
            <a:r>
              <a:rPr lang="en-US" sz="2900" b="1" dirty="0"/>
              <a:t>experimentation</a:t>
            </a:r>
            <a:r>
              <a:rPr lang="en-US" sz="2900" dirty="0"/>
              <a:t>; fewer documented organizational best practices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08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b="1" dirty="0" err="1" smtClean="0"/>
              <a:t>Intersectionality</a:t>
            </a:r>
            <a:r>
              <a:rPr lang="en-US" sz="2400" b="1" dirty="0" smtClean="0"/>
              <a:t>: The Impact of Multiple Oppression</a:t>
            </a:r>
            <a:endParaRPr lang="en-US" sz="2400" b="1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37178775"/>
              </p:ext>
            </p:extLst>
          </p:nvPr>
        </p:nvGraphicFramePr>
        <p:xfrm>
          <a:off x="246956" y="1627904"/>
          <a:ext cx="8714032" cy="4824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717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 smtClean="0"/>
              <a:t>Common Characteristics</a:t>
            </a:r>
            <a:endParaRPr lang="en-US" sz="3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44818766"/>
              </p:ext>
            </p:extLst>
          </p:nvPr>
        </p:nvGraphicFramePr>
        <p:xfrm>
          <a:off x="578557" y="1679220"/>
          <a:ext cx="7944554" cy="4882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8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3123"/>
            <a:ext cx="7086600" cy="833726"/>
          </a:xfrm>
        </p:spPr>
        <p:txBody>
          <a:bodyPr>
            <a:noAutofit/>
          </a:bodyPr>
          <a:lstStyle/>
          <a:p>
            <a:r>
              <a:rPr lang="en-US" sz="3200" dirty="0" smtClean="0"/>
              <a:t>Distinguishing</a:t>
            </a:r>
            <a:r>
              <a:rPr lang="en-US" sz="3000" dirty="0" smtClean="0"/>
              <a:t> Social Justice Organizations</a:t>
            </a:r>
            <a:endParaRPr lang="en-US" sz="3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731806"/>
            <a:ext cx="8229600" cy="57028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>
                <a:solidFill>
                  <a:srgbClr val="3C78A2"/>
                </a:solidFill>
              </a:rPr>
              <a:t>Innovators and Early Adopters</a:t>
            </a:r>
            <a:endParaRPr lang="en-US" sz="4400" b="1" dirty="0">
              <a:solidFill>
                <a:srgbClr val="3C78A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2133601"/>
            <a:ext cx="7315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en-US" sz="2000" dirty="0" smtClean="0"/>
          </a:p>
          <a:p>
            <a:pPr marL="342900" indent="-342900"/>
            <a:endParaRPr lang="en-US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/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90" y="2203675"/>
            <a:ext cx="8001000" cy="38660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Up Arrow Callout 28"/>
          <p:cNvSpPr/>
          <p:nvPr/>
        </p:nvSpPr>
        <p:spPr>
          <a:xfrm>
            <a:off x="2427109" y="3651955"/>
            <a:ext cx="2003779" cy="3047999"/>
          </a:xfrm>
          <a:prstGeom prst="upArrowCallou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Culture</a:t>
            </a:r>
          </a:p>
          <a:p>
            <a:pPr algn="ctr"/>
            <a:endParaRPr lang="en-US" sz="800" b="1" dirty="0" smtClean="0"/>
          </a:p>
          <a:p>
            <a:pPr marL="171450" indent="-171450">
              <a:buFont typeface="Arial"/>
              <a:buChar char="•"/>
            </a:pPr>
            <a:r>
              <a:rPr lang="en-US" sz="1200" dirty="0" smtClean="0"/>
              <a:t>Experimental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/>
              <a:t>Risk-taking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/>
              <a:t>Adaptive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/>
              <a:t>Questioning</a:t>
            </a:r>
          </a:p>
        </p:txBody>
      </p:sp>
      <p:sp>
        <p:nvSpPr>
          <p:cNvPr id="30" name="Up Arrow Callout 29"/>
          <p:cNvSpPr/>
          <p:nvPr/>
        </p:nvSpPr>
        <p:spPr>
          <a:xfrm>
            <a:off x="4639730" y="3651955"/>
            <a:ext cx="2003779" cy="3047999"/>
          </a:xfrm>
          <a:prstGeom prst="upArrowCallou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Measuring Impact</a:t>
            </a:r>
          </a:p>
          <a:p>
            <a:pPr algn="ctr"/>
            <a:endParaRPr lang="en-US" sz="800" b="1" dirty="0" smtClean="0"/>
          </a:p>
          <a:p>
            <a:pPr marL="171450" indent="-171450">
              <a:buFont typeface="Arial"/>
              <a:buChar char="•"/>
            </a:pPr>
            <a:r>
              <a:rPr lang="en-US" sz="1200" dirty="0" smtClean="0"/>
              <a:t>Distinguishing collective and organizational successes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/>
              <a:t>Challenges regarding quantifying impact</a:t>
            </a:r>
          </a:p>
        </p:txBody>
      </p:sp>
      <p:sp>
        <p:nvSpPr>
          <p:cNvPr id="31" name="Up Arrow Callout 30"/>
          <p:cNvSpPr/>
          <p:nvPr/>
        </p:nvSpPr>
        <p:spPr>
          <a:xfrm>
            <a:off x="208843" y="3651955"/>
            <a:ext cx="2003779" cy="3047999"/>
          </a:xfrm>
          <a:prstGeom prst="upArrowCallou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Governance &amp; Accountability</a:t>
            </a:r>
          </a:p>
          <a:p>
            <a:pPr algn="ctr"/>
            <a:endParaRPr lang="en-US" sz="800" b="1" dirty="0" smtClean="0"/>
          </a:p>
          <a:p>
            <a:pPr marL="171450" indent="-171450">
              <a:buFont typeface="Arial"/>
              <a:buChar char="•"/>
            </a:pPr>
            <a:r>
              <a:rPr lang="en-US" sz="1200" dirty="0" smtClean="0"/>
              <a:t>Greater community accountability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/>
              <a:t>Preparing grassroots leaders for governance</a:t>
            </a:r>
          </a:p>
        </p:txBody>
      </p:sp>
      <p:sp>
        <p:nvSpPr>
          <p:cNvPr id="32" name="Up Arrow Callout 31"/>
          <p:cNvSpPr/>
          <p:nvPr/>
        </p:nvSpPr>
        <p:spPr>
          <a:xfrm rot="10800000">
            <a:off x="3553172" y="124179"/>
            <a:ext cx="2003779" cy="2204154"/>
          </a:xfrm>
          <a:prstGeom prst="upArrowCallou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smtClean="0"/>
          </a:p>
        </p:txBody>
      </p:sp>
      <p:sp>
        <p:nvSpPr>
          <p:cNvPr id="33" name="Up Arrow Callout 32"/>
          <p:cNvSpPr/>
          <p:nvPr/>
        </p:nvSpPr>
        <p:spPr>
          <a:xfrm>
            <a:off x="6869290" y="3651955"/>
            <a:ext cx="2003779" cy="3047999"/>
          </a:xfrm>
          <a:prstGeom prst="up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Leadership</a:t>
            </a:r>
          </a:p>
          <a:p>
            <a:pPr algn="ctr"/>
            <a:endParaRPr lang="en-US" sz="800" b="1" dirty="0" smtClean="0"/>
          </a:p>
          <a:p>
            <a:pPr marL="171450" indent="-171450">
              <a:buFont typeface="Arial"/>
              <a:buChar char="•"/>
            </a:pPr>
            <a:r>
              <a:rPr lang="en-US" sz="1200" dirty="0" smtClean="0"/>
              <a:t>Priority area for investments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/>
              <a:t>Focus on persons with lived experiences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/>
              <a:t>Less professional-centric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/>
              <a:t>Leadership development at all levels</a:t>
            </a:r>
          </a:p>
        </p:txBody>
      </p:sp>
      <p:sp>
        <p:nvSpPr>
          <p:cNvPr id="34" name="Up Arrow Callout 33"/>
          <p:cNvSpPr/>
          <p:nvPr/>
        </p:nvSpPr>
        <p:spPr>
          <a:xfrm rot="8013321">
            <a:off x="1001767" y="376376"/>
            <a:ext cx="2003779" cy="3047999"/>
          </a:xfrm>
          <a:prstGeom prst="up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</a:bodyPr>
          <a:lstStyle/>
          <a:p>
            <a:pPr algn="ctr"/>
            <a:endParaRPr lang="en-US" sz="1200" dirty="0" smtClean="0"/>
          </a:p>
        </p:txBody>
      </p:sp>
      <p:sp>
        <p:nvSpPr>
          <p:cNvPr id="35" name="Up Arrow Callout 34"/>
          <p:cNvSpPr/>
          <p:nvPr/>
        </p:nvSpPr>
        <p:spPr>
          <a:xfrm rot="13326626">
            <a:off x="6105988" y="350161"/>
            <a:ext cx="2003779" cy="3047999"/>
          </a:xfrm>
          <a:prstGeom prst="upArrowCallou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smtClean="0"/>
          </a:p>
        </p:txBody>
      </p:sp>
      <p:sp>
        <p:nvSpPr>
          <p:cNvPr id="36" name="TextBox 35"/>
          <p:cNvSpPr txBox="1"/>
          <p:nvPr/>
        </p:nvSpPr>
        <p:spPr>
          <a:xfrm rot="18788880">
            <a:off x="640214" y="629278"/>
            <a:ext cx="2003779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FFFF"/>
                </a:solidFill>
              </a:rPr>
              <a:t>Decision-Making</a:t>
            </a:r>
          </a:p>
          <a:p>
            <a:pPr algn="ctr"/>
            <a:endParaRPr lang="en-US" sz="1050" b="1" dirty="0" smtClean="0">
              <a:solidFill>
                <a:srgbClr val="FFFFFF"/>
              </a:solidFill>
            </a:endParaRPr>
          </a:p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rgbClr val="FFFFFF"/>
                </a:solidFill>
              </a:rPr>
              <a:t>Deliberative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rgbClr val="FFFFFF"/>
                </a:solidFill>
              </a:rPr>
              <a:t>Decentralized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rgbClr val="FFFFFF"/>
                </a:solidFill>
              </a:rPr>
              <a:t>Consensus oriented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rgbClr val="FFFFFF"/>
                </a:solidFill>
              </a:rPr>
              <a:t>Fluid/shared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rgbClr val="FFFFFF"/>
                </a:solidFill>
              </a:rPr>
              <a:t>Need for increased information sharing and communication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581394" y="128191"/>
            <a:ext cx="2003779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FFFF"/>
                </a:solidFill>
              </a:rPr>
              <a:t>Eco Placement</a:t>
            </a:r>
          </a:p>
          <a:p>
            <a:endParaRPr lang="en-US" sz="1050" dirty="0" smtClean="0">
              <a:solidFill>
                <a:srgbClr val="FFFFFF"/>
              </a:solidFill>
            </a:endParaRPr>
          </a:p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rgbClr val="FFFFFF"/>
                </a:solidFill>
              </a:rPr>
              <a:t>Role and function in larger social change efforts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rgbClr val="FFFFFF"/>
                </a:solidFill>
              </a:rPr>
              <a:t>Anchor organization’s responsibilities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rgbClr val="FFFFFF"/>
                </a:solidFill>
              </a:rPr>
              <a:t>Resource allocation issues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 rot="2473848">
            <a:off x="6636648" y="560376"/>
            <a:ext cx="19141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FFFF"/>
                </a:solidFill>
              </a:rPr>
              <a:t>Values</a:t>
            </a:r>
          </a:p>
          <a:p>
            <a:endParaRPr lang="en-US" sz="1050" dirty="0" smtClean="0">
              <a:solidFill>
                <a:srgbClr val="FFFFFF"/>
              </a:solidFill>
            </a:endParaRPr>
          </a:p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rgbClr val="FFFFFF"/>
                </a:solidFill>
              </a:rPr>
              <a:t>Democratic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rgbClr val="FFFFFF"/>
                </a:solidFill>
              </a:rPr>
              <a:t>Inclusive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rgbClr val="FFFFFF"/>
                </a:solidFill>
              </a:rPr>
              <a:t>Transparent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 smtClean="0">
                <a:solidFill>
                  <a:srgbClr val="FFFFFF"/>
                </a:solidFill>
              </a:rPr>
              <a:t>Pioneering new organizational practices that match values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3581394" y="2412999"/>
            <a:ext cx="1933221" cy="1622779"/>
          </a:xfrm>
          <a:prstGeom prst="ellipse">
            <a:avLst/>
          </a:prstGeom>
          <a:solidFill>
            <a:srgbClr val="FFF4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Characteristics &amp; Challenges of Social Justice Organizations</a:t>
            </a:r>
          </a:p>
        </p:txBody>
      </p:sp>
    </p:spTree>
    <p:extLst>
      <p:ext uri="{BB962C8B-B14F-4D97-AF65-F5344CB8AC3E}">
        <p14:creationId xmlns:p14="http://schemas.microsoft.com/office/powerpoint/2010/main" val="312718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288494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  </a:t>
            </a:r>
            <a:r>
              <a:rPr lang="en-US" sz="2400" b="1" dirty="0" smtClean="0"/>
              <a:t>Elements of Organizational Life </a:t>
            </a:r>
            <a:br>
              <a:rPr lang="en-US" sz="2400" b="1" dirty="0" smtClean="0"/>
            </a:br>
            <a:r>
              <a:rPr lang="en-US" sz="2400" b="1" dirty="0" smtClean="0"/>
              <a:t>  Through a Cultural Lens</a:t>
            </a:r>
            <a:endParaRPr lang="en-US" sz="2400" b="1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52179403"/>
              </p:ext>
            </p:extLst>
          </p:nvPr>
        </p:nvGraphicFramePr>
        <p:xfrm>
          <a:off x="564485" y="1396999"/>
          <a:ext cx="7966922" cy="5132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342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ChangeArrowheads="1"/>
          </p:cNvSpPr>
          <p:nvPr/>
        </p:nvSpPr>
        <p:spPr bwMode="auto">
          <a:xfrm>
            <a:off x="4481513" y="3048000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endParaRPr lang="en-US" sz="4400">
              <a:latin typeface="Comic Sans MS" pitchFamily="66" charset="0"/>
            </a:endParaRPr>
          </a:p>
        </p:txBody>
      </p:sp>
      <p:graphicFrame>
        <p:nvGraphicFramePr>
          <p:cNvPr id="193539" name="Group 3"/>
          <p:cNvGraphicFramePr>
            <a:graphicFrameLocks noGrp="1"/>
          </p:cNvGraphicFramePr>
          <p:nvPr>
            <p:ph sz="half" idx="1"/>
          </p:nvPr>
        </p:nvGraphicFramePr>
        <p:xfrm>
          <a:off x="457200" y="1295400"/>
          <a:ext cx="8077200" cy="5234940"/>
        </p:xfrm>
        <a:graphic>
          <a:graphicData uri="http://schemas.openxmlformats.org/drawingml/2006/table">
            <a:tbl>
              <a:tblPr/>
              <a:tblGrid>
                <a:gridCol w="4038600"/>
                <a:gridCol w="403860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utiger 45 Light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utiger 45 Light" pitchFamily="34" charset="0"/>
                        </a:rPr>
                        <a:t>MAINSTREAM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utiger 45 Light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utiger 45 Light" pitchFamily="34" charset="0"/>
                        </a:rPr>
                        <a:t>CULTURALLY COMPETENT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</a:tr>
              <a:tr h="1295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Cultural difference – only relevant at some points in time, in some situations, where surfaces in very obvious way, crisis-driven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Culture is woven throughout the encounter – always attentive to dynamics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3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Feeding into system that disadvantages certain people, privileges others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Challenges system, takes account of inequities and seeks to change power relations; deeper analysis that deals with phenomena such as internalized oppression and institutional /structural racism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3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Can take people out of their cultural base – purports to be identity-neutral and value-neutral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Can invite people to do the work by offering shared background or appropriate storytelling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Source: Alliance CCI research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3556" name="Text Box 20"/>
          <p:cNvSpPr txBox="1">
            <a:spLocks noChangeArrowheads="1"/>
          </p:cNvSpPr>
          <p:nvPr/>
        </p:nvSpPr>
        <p:spPr bwMode="auto">
          <a:xfrm>
            <a:off x="228600" y="228600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3C78A2"/>
                </a:solidFill>
                <a:latin typeface="Tahoma" pitchFamily="34" charset="0"/>
              </a:rPr>
              <a:t>Key Concepts and </a:t>
            </a:r>
            <a:r>
              <a:rPr lang="en-US" sz="2800" dirty="0" smtClean="0">
                <a:solidFill>
                  <a:srgbClr val="3C78A2"/>
                </a:solidFill>
                <a:latin typeface="Tahoma" pitchFamily="34" charset="0"/>
              </a:rPr>
              <a:t>Findings:                             Mainstream </a:t>
            </a:r>
            <a:r>
              <a:rPr lang="en-US" sz="2800" dirty="0">
                <a:solidFill>
                  <a:srgbClr val="3C78A2"/>
                </a:solidFill>
                <a:latin typeface="Tahoma" pitchFamily="34" charset="0"/>
              </a:rPr>
              <a:t>vs. Culturally Competent Practice</a:t>
            </a:r>
          </a:p>
        </p:txBody>
      </p:sp>
    </p:spTree>
    <p:extLst>
      <p:ext uri="{BB962C8B-B14F-4D97-AF65-F5344CB8AC3E}">
        <p14:creationId xmlns:p14="http://schemas.microsoft.com/office/powerpoint/2010/main" val="3067495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3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5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111" y="1600200"/>
            <a:ext cx="87680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900" b="1" dirty="0" smtClean="0"/>
          </a:p>
          <a:p>
            <a:r>
              <a:rPr lang="en-US" dirty="0" smtClean="0"/>
              <a:t>Offer a </a:t>
            </a:r>
            <a:r>
              <a:rPr lang="en-US" b="1" dirty="0" smtClean="0"/>
              <a:t>cultural </a:t>
            </a:r>
            <a:r>
              <a:rPr lang="en-US" b="1" dirty="0"/>
              <a:t>c</a:t>
            </a:r>
            <a:r>
              <a:rPr lang="en-US" b="1" dirty="0" smtClean="0"/>
              <a:t>ompetency frame </a:t>
            </a:r>
            <a:r>
              <a:rPr lang="en-US" dirty="0" smtClean="0"/>
              <a:t>to understand and better </a:t>
            </a:r>
            <a:r>
              <a:rPr lang="en-US" dirty="0"/>
              <a:t>s</a:t>
            </a:r>
            <a:r>
              <a:rPr lang="en-US" dirty="0" smtClean="0"/>
              <a:t>erve </a:t>
            </a:r>
            <a:r>
              <a:rPr lang="en-US" dirty="0"/>
              <a:t>s</a:t>
            </a:r>
            <a:r>
              <a:rPr lang="en-US" dirty="0" smtClean="0"/>
              <a:t>ocial </a:t>
            </a:r>
            <a:r>
              <a:rPr lang="en-US" dirty="0"/>
              <a:t>j</a:t>
            </a:r>
            <a:r>
              <a:rPr lang="en-US" dirty="0" smtClean="0"/>
              <a:t>ustice </a:t>
            </a:r>
            <a:r>
              <a:rPr lang="en-US" dirty="0"/>
              <a:t>o</a:t>
            </a:r>
            <a:r>
              <a:rPr lang="en-US" dirty="0" smtClean="0"/>
              <a:t>rganizations</a:t>
            </a:r>
          </a:p>
          <a:p>
            <a:endParaRPr lang="en-US" sz="900" b="1" dirty="0" smtClean="0"/>
          </a:p>
          <a:p>
            <a:endParaRPr lang="en-US" sz="900" b="1" dirty="0" smtClean="0"/>
          </a:p>
          <a:p>
            <a:r>
              <a:rPr lang="en-US" dirty="0" smtClean="0"/>
              <a:t>Distinguish </a:t>
            </a:r>
            <a:r>
              <a:rPr lang="en-US" b="1" dirty="0" smtClean="0"/>
              <a:t>key characteristics </a:t>
            </a:r>
            <a:r>
              <a:rPr lang="en-US" dirty="0" smtClean="0"/>
              <a:t>of social justice organizations and implications for capacity bldg.</a:t>
            </a:r>
            <a:endParaRPr lang="en-US" sz="900" dirty="0" smtClean="0"/>
          </a:p>
          <a:p>
            <a:pPr marL="0" indent="0">
              <a:buNone/>
            </a:pPr>
            <a:endParaRPr lang="en-US" sz="900" dirty="0" smtClean="0"/>
          </a:p>
          <a:p>
            <a:r>
              <a:rPr lang="en-US" dirty="0" smtClean="0"/>
              <a:t>Introduce </a:t>
            </a:r>
            <a:r>
              <a:rPr lang="en-US" b="1" dirty="0" smtClean="0"/>
              <a:t>practical tools </a:t>
            </a:r>
            <a:r>
              <a:rPr lang="en-US" dirty="0" smtClean="0"/>
              <a:t>for strengthening social justice organizations and alliances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586" name="Group 2"/>
          <p:cNvGraphicFramePr>
            <a:graphicFrameLocks noGrp="1"/>
          </p:cNvGraphicFramePr>
          <p:nvPr>
            <p:ph sz="half" idx="1"/>
          </p:nvPr>
        </p:nvGraphicFramePr>
        <p:xfrm>
          <a:off x="609600" y="685800"/>
          <a:ext cx="8001000" cy="5726683"/>
        </p:xfrm>
        <a:graphic>
          <a:graphicData uri="http://schemas.openxmlformats.org/drawingml/2006/table">
            <a:tbl>
              <a:tblPr/>
              <a:tblGrid>
                <a:gridCol w="4000500"/>
                <a:gridCol w="4000500"/>
              </a:tblGrid>
              <a:tr h="682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utiger 45 Light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utiger 45 Light" pitchFamily="34" charset="0"/>
                        </a:rPr>
                        <a:t>MAINSTREAM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utiger 45 Light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utiger 45 Light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utiger 45 Light" pitchFamily="34" charset="0"/>
                        </a:rPr>
                        <a:t>CULTURALLY COMPETENT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utiger 45 Light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</a:tr>
              <a:tr h="1093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“Hard” skills valued and seen as separate from culture – e.g., fiscal management, fundraising, governance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“Soft” skills valued as an essential part of capacity building–human relations, stakeholder engagement, conflict resolution. Both “hard” and “soft” skills need to be seen through lens of culture.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Revolving door and exclusion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of diverse staff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Recruiting, retaining, developing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diverse staff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Believes that in order to maintain diversity, people of color need to be “developed”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Recognizes that people of color bring skills and strengths to the organization, and that the organization needs to be “developed” in order to appreciate the range of talents and approaches.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2652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5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  Group Exercise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87294" y="1625097"/>
            <a:ext cx="795110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 smtClean="0">
                <a:solidFill>
                  <a:srgbClr val="3C78A2"/>
                </a:solidFill>
              </a:rPr>
              <a:t>Volunteers:  3 – 4</a:t>
            </a:r>
          </a:p>
          <a:p>
            <a:endParaRPr lang="en-US" sz="2200" dirty="0" smtClean="0">
              <a:solidFill>
                <a:srgbClr val="3C78A2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solidFill>
                  <a:srgbClr val="3C78A2"/>
                </a:solidFill>
              </a:rPr>
              <a:t>Bring an </a:t>
            </a:r>
            <a:r>
              <a:rPr lang="en-US" sz="2200" b="1" dirty="0" smtClean="0">
                <a:solidFill>
                  <a:srgbClr val="3C78A2"/>
                </a:solidFill>
              </a:rPr>
              <a:t>example of a challenge </a:t>
            </a:r>
            <a:r>
              <a:rPr lang="en-US" sz="2200" dirty="0" smtClean="0">
                <a:solidFill>
                  <a:srgbClr val="3C78A2"/>
                </a:solidFill>
              </a:rPr>
              <a:t>faced by a social justice group</a:t>
            </a:r>
          </a:p>
          <a:p>
            <a:pPr marL="800100" lvl="1" indent="-342900">
              <a:buFont typeface="Arial"/>
              <a:buChar char="•"/>
            </a:pPr>
            <a:r>
              <a:rPr lang="en-US" sz="2200" dirty="0" smtClean="0">
                <a:solidFill>
                  <a:srgbClr val="3C78A2"/>
                </a:solidFill>
              </a:rPr>
              <a:t>Leadership transition</a:t>
            </a:r>
          </a:p>
          <a:p>
            <a:pPr marL="800100" lvl="1" indent="-342900">
              <a:buFont typeface="Arial"/>
              <a:buChar char="•"/>
            </a:pPr>
            <a:r>
              <a:rPr lang="en-US" sz="2200" dirty="0" smtClean="0">
                <a:solidFill>
                  <a:srgbClr val="3C78A2"/>
                </a:solidFill>
              </a:rPr>
              <a:t>Conflict in an alliance</a:t>
            </a:r>
          </a:p>
          <a:p>
            <a:pPr marL="800100" lvl="1" indent="-342900">
              <a:buFont typeface="Arial"/>
              <a:buChar char="•"/>
            </a:pPr>
            <a:r>
              <a:rPr lang="en-US" sz="2200" dirty="0" smtClean="0">
                <a:solidFill>
                  <a:srgbClr val="3C78A2"/>
                </a:solidFill>
              </a:rPr>
              <a:t>Conflict among constituents</a:t>
            </a:r>
          </a:p>
          <a:p>
            <a:pPr marL="800100" lvl="1" indent="-342900">
              <a:buFont typeface="Arial"/>
              <a:buChar char="•"/>
            </a:pPr>
            <a:r>
              <a:rPr lang="en-US" sz="2200" dirty="0" smtClean="0">
                <a:solidFill>
                  <a:srgbClr val="3C78A2"/>
                </a:solidFill>
              </a:rPr>
              <a:t>Fundraising challenges</a:t>
            </a:r>
          </a:p>
          <a:p>
            <a:pPr marL="800100" lvl="1" indent="-342900">
              <a:buFont typeface="Arial"/>
              <a:buChar char="•"/>
            </a:pPr>
            <a:r>
              <a:rPr lang="en-US" sz="2200" dirty="0" smtClean="0">
                <a:solidFill>
                  <a:srgbClr val="3C78A2"/>
                </a:solidFill>
              </a:rPr>
              <a:t>Setting a new strategic direction</a:t>
            </a:r>
          </a:p>
          <a:p>
            <a:pPr marL="800100" lvl="1" indent="-342900">
              <a:buFont typeface="Courier New"/>
              <a:buChar char="o"/>
            </a:pPr>
            <a:endParaRPr lang="en-US" sz="2200" dirty="0" smtClean="0">
              <a:solidFill>
                <a:srgbClr val="3C78A2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200" dirty="0" smtClean="0">
                <a:solidFill>
                  <a:srgbClr val="3C78A2"/>
                </a:solidFill>
              </a:rPr>
              <a:t>Building on the </a:t>
            </a:r>
            <a:r>
              <a:rPr lang="en-US" sz="2200" b="1" dirty="0" smtClean="0">
                <a:solidFill>
                  <a:srgbClr val="3C78A2"/>
                </a:solidFill>
              </a:rPr>
              <a:t>collective wisdom</a:t>
            </a:r>
            <a:r>
              <a:rPr lang="en-US" sz="2200" dirty="0" smtClean="0">
                <a:solidFill>
                  <a:srgbClr val="3C78A2"/>
                </a:solidFill>
              </a:rPr>
              <a:t>: In break out groups, use the guiding questions to come up with strategies/approaches  to capacity building  (Next slide)</a:t>
            </a:r>
            <a:endParaRPr lang="en-US" dirty="0">
              <a:solidFill>
                <a:srgbClr val="3C78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72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  Group Exercise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87294" y="1146849"/>
            <a:ext cx="7951102" cy="5570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3C78A2"/>
                </a:solidFill>
              </a:rPr>
              <a:t>GUIDING QUESTIONS: </a:t>
            </a:r>
          </a:p>
          <a:p>
            <a:r>
              <a:rPr lang="en-US" sz="800" b="1" dirty="0" smtClean="0">
                <a:solidFill>
                  <a:srgbClr val="3C78A2"/>
                </a:solidFill>
              </a:rPr>
              <a:t>   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3C78A2"/>
                </a:solidFill>
              </a:rPr>
              <a:t>Using the frame we have presented and our group discussion, what new questions might you ask as part of your assessment process?</a:t>
            </a:r>
          </a:p>
          <a:p>
            <a:endParaRPr lang="en-US" sz="800" dirty="0" smtClean="0">
              <a:solidFill>
                <a:srgbClr val="3C78A2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3C78A2"/>
                </a:solidFill>
              </a:rPr>
              <a:t>What factors might you pay greater attention to and how might you design engagements differently as a result</a:t>
            </a:r>
            <a:r>
              <a:rPr lang="en-US" sz="2200" dirty="0" smtClean="0">
                <a:solidFill>
                  <a:srgbClr val="3C78A2"/>
                </a:solidFill>
              </a:rPr>
              <a:t>?</a:t>
            </a:r>
          </a:p>
          <a:p>
            <a:r>
              <a:rPr lang="en-US" sz="800" dirty="0" smtClean="0">
                <a:solidFill>
                  <a:srgbClr val="3C78A2"/>
                </a:solidFill>
              </a:rPr>
              <a:t> </a:t>
            </a:r>
          </a:p>
          <a:p>
            <a:r>
              <a:rPr lang="en-US" dirty="0" smtClean="0">
                <a:solidFill>
                  <a:srgbClr val="3C78A2"/>
                </a:solidFill>
              </a:rPr>
              <a:t>A few considerations:  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3C78A2"/>
                </a:solidFill>
              </a:rPr>
              <a:t>intersectional analysis/approach</a:t>
            </a:r>
          </a:p>
          <a:p>
            <a:pPr marL="285750" lvl="0" indent="-285750">
              <a:buFont typeface="Arial"/>
              <a:buChar char="•"/>
            </a:pPr>
            <a:r>
              <a:rPr lang="en-US" dirty="0" smtClean="0">
                <a:solidFill>
                  <a:srgbClr val="3C78A2"/>
                </a:solidFill>
              </a:rPr>
              <a:t>approach to power sharing</a:t>
            </a:r>
          </a:p>
          <a:p>
            <a:pPr marL="285750" lvl="0" indent="-285750">
              <a:buFont typeface="Arial"/>
              <a:buChar char="•"/>
            </a:pPr>
            <a:r>
              <a:rPr lang="en-US" dirty="0" smtClean="0">
                <a:solidFill>
                  <a:srgbClr val="3C78A2"/>
                </a:solidFill>
              </a:rPr>
              <a:t>accountability to constituencies</a:t>
            </a:r>
          </a:p>
          <a:p>
            <a:pPr marL="285750" lvl="0" indent="-285750">
              <a:buFont typeface="Arial"/>
              <a:buChar char="•"/>
            </a:pPr>
            <a:r>
              <a:rPr lang="en-US" dirty="0" smtClean="0">
                <a:solidFill>
                  <a:srgbClr val="3C78A2"/>
                </a:solidFill>
              </a:rPr>
              <a:t>shared decision making</a:t>
            </a:r>
          </a:p>
          <a:p>
            <a:pPr marL="285750" lvl="0" indent="-285750">
              <a:buFont typeface="Arial"/>
              <a:buChar char="•"/>
            </a:pPr>
            <a:r>
              <a:rPr lang="en-US" dirty="0" smtClean="0">
                <a:solidFill>
                  <a:srgbClr val="3C78A2"/>
                </a:solidFill>
              </a:rPr>
              <a:t>leadership development practices</a:t>
            </a:r>
          </a:p>
          <a:p>
            <a:pPr marL="285750" lvl="0" indent="-285750">
              <a:buFont typeface="Arial"/>
              <a:buChar char="•"/>
            </a:pPr>
            <a:r>
              <a:rPr lang="en-US" dirty="0" smtClean="0">
                <a:solidFill>
                  <a:srgbClr val="3C78A2"/>
                </a:solidFill>
              </a:rPr>
              <a:t>cultural history and cross cultural understanding; and </a:t>
            </a:r>
          </a:p>
          <a:p>
            <a:pPr marL="285750" lvl="0" indent="-285750">
              <a:buFont typeface="Arial"/>
              <a:buChar char="•"/>
            </a:pPr>
            <a:r>
              <a:rPr lang="en-US" dirty="0" smtClean="0">
                <a:solidFill>
                  <a:srgbClr val="3C78A2"/>
                </a:solidFill>
              </a:rPr>
              <a:t>organizational practices that reflect their norms and values</a:t>
            </a:r>
          </a:p>
          <a:p>
            <a:r>
              <a:rPr lang="en-US" dirty="0" smtClean="0">
                <a:solidFill>
                  <a:srgbClr val="3C78A2"/>
                </a:solidFill>
              </a:rPr>
              <a:t> </a:t>
            </a:r>
          </a:p>
          <a:p>
            <a:r>
              <a:rPr lang="en-US" dirty="0" smtClean="0">
                <a:solidFill>
                  <a:srgbClr val="3C78A2"/>
                </a:solidFill>
              </a:rPr>
              <a:t>Reflection to Action:  What can you do to advance your practice based on the insights gained through our group discussion?</a:t>
            </a:r>
          </a:p>
          <a:p>
            <a:r>
              <a:rPr lang="en-US" dirty="0" smtClean="0">
                <a:solidFill>
                  <a:srgbClr val="3C78A2"/>
                </a:solidFill>
              </a:rPr>
              <a:t> </a:t>
            </a: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3C78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72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185333" y="1599992"/>
            <a:ext cx="6862492" cy="404665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                                              S</a:t>
            </a:r>
          </a:p>
        </p:txBody>
      </p:sp>
      <p:sp>
        <p:nvSpPr>
          <p:cNvPr id="3" name="Oval 2"/>
          <p:cNvSpPr/>
          <p:nvPr/>
        </p:nvSpPr>
        <p:spPr>
          <a:xfrm>
            <a:off x="1185333" y="2309953"/>
            <a:ext cx="4605867" cy="258378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Cultr</a:t>
            </a:r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1185333" y="2827866"/>
            <a:ext cx="2760131" cy="155786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Social Justice/</a:t>
            </a:r>
          </a:p>
          <a:p>
            <a:pPr algn="ctr"/>
            <a:r>
              <a:rPr lang="en-US" dirty="0" smtClean="0"/>
              <a:t>Social Change Work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54050" y="2892122"/>
            <a:ext cx="15874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PLUS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Culturally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Competent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Capacity Building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3216973"/>
            <a:ext cx="2372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Facilitates Social Transformation!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5333" y="550333"/>
            <a:ext cx="686249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>
                <a:solidFill>
                  <a:srgbClr val="3C78A2"/>
                </a:solidFill>
              </a:rPr>
              <a:t>  </a:t>
            </a:r>
            <a:r>
              <a:rPr lang="en-US" sz="3200" dirty="0" smtClean="0">
                <a:solidFill>
                  <a:srgbClr val="3C78A2"/>
                </a:solidFill>
              </a:rPr>
              <a:t>On the Road to Social Transformation</a:t>
            </a:r>
            <a:endParaRPr lang="en-US" sz="3200" dirty="0">
              <a:solidFill>
                <a:srgbClr val="3C78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21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80850" y="1423260"/>
            <a:ext cx="466314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/>
              <a:t>RESOURCES</a:t>
            </a:r>
            <a:endParaRPr lang="en-US" sz="6000" dirty="0"/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More Info: </a:t>
            </a:r>
          </a:p>
          <a:p>
            <a:pPr algn="ctr"/>
            <a:r>
              <a:rPr lang="en-US" sz="2400" dirty="0" err="1" smtClean="0"/>
              <a:t>www.roadmapconsulting.org</a:t>
            </a:r>
            <a:endParaRPr lang="en-US" sz="2400" dirty="0"/>
          </a:p>
          <a:p>
            <a:pPr algn="ctr"/>
            <a:r>
              <a:rPr lang="en-US" sz="2400" dirty="0" err="1" smtClean="0"/>
              <a:t>michelle@roadmapconsulting.org</a:t>
            </a:r>
            <a:endParaRPr lang="en-US" sz="2400" dirty="0"/>
          </a:p>
        </p:txBody>
      </p:sp>
      <p:pic>
        <p:nvPicPr>
          <p:cNvPr id="3" name="Picture 2" descr="Speech_Bubble_GroupOfPeople_6419271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11" y="1423260"/>
            <a:ext cx="3960440" cy="431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3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76760" y="274638"/>
            <a:ext cx="6950057" cy="889678"/>
          </a:xfrm>
        </p:spPr>
        <p:txBody>
          <a:bodyPr/>
          <a:lstStyle/>
          <a:p>
            <a:r>
              <a:rPr lang="en-US" dirty="0" smtClean="0"/>
              <a:t>SELECTED RESOURCES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62839" y="1914140"/>
            <a:ext cx="2900556" cy="361798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     </a:t>
            </a:r>
          </a:p>
          <a:p>
            <a:pPr>
              <a:buNone/>
            </a:pPr>
            <a:r>
              <a:rPr lang="en-US" b="1" dirty="0"/>
              <a:t> </a:t>
            </a:r>
            <a:r>
              <a:rPr lang="en-US" b="1" dirty="0" smtClean="0"/>
              <a:t>    Embracing Cultural Competency</a:t>
            </a:r>
            <a:r>
              <a:rPr lang="en-US" dirty="0" smtClean="0"/>
              <a:t>: 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sz="2600" dirty="0" smtClean="0"/>
              <a:t>A Roadmap for Nonprofit Capacity Builders,  by </a:t>
            </a:r>
            <a:r>
              <a:rPr lang="en-US" sz="2600" dirty="0" err="1" smtClean="0"/>
              <a:t>St.Onge</a:t>
            </a:r>
            <a:r>
              <a:rPr lang="en-US" sz="2600" dirty="0" smtClean="0"/>
              <a:t>, Applegate, </a:t>
            </a:r>
            <a:r>
              <a:rPr lang="en-US" sz="2600" dirty="0" err="1" smtClean="0"/>
              <a:t>Asakura</a:t>
            </a:r>
            <a:r>
              <a:rPr lang="en-US" sz="2600" dirty="0" smtClean="0"/>
              <a:t>, Moss, Rouson,  and </a:t>
            </a:r>
            <a:r>
              <a:rPr lang="en-US" sz="2600" dirty="0" err="1" smtClean="0"/>
              <a:t>Vergara</a:t>
            </a:r>
            <a:r>
              <a:rPr lang="en-US" sz="2600" dirty="0" smtClean="0"/>
              <a:t>-Lobo</a:t>
            </a:r>
          </a:p>
          <a:p>
            <a:pPr>
              <a:buNone/>
            </a:pPr>
            <a:r>
              <a:rPr lang="en-US" sz="1900" dirty="0" smtClean="0"/>
              <a:t>       - Alliance for Nonprofit Management and </a:t>
            </a:r>
          </a:p>
          <a:p>
            <a:pPr>
              <a:buNone/>
            </a:pPr>
            <a:r>
              <a:rPr lang="en-US" sz="1900" dirty="0" smtClean="0"/>
              <a:t>        Fieldstone Alliance (2009)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221585" y="1914141"/>
            <a:ext cx="2877209" cy="389218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3200" b="1" dirty="0"/>
              <a:t> </a:t>
            </a:r>
            <a:r>
              <a:rPr lang="en-US" sz="3200" b="1" dirty="0" smtClean="0"/>
              <a:t>  </a:t>
            </a:r>
          </a:p>
          <a:p>
            <a:pPr>
              <a:buNone/>
            </a:pPr>
            <a:r>
              <a:rPr lang="en-US" sz="3200" b="1" dirty="0"/>
              <a:t> </a:t>
            </a:r>
            <a:r>
              <a:rPr lang="en-US" sz="3200" b="1" dirty="0" smtClean="0"/>
              <a:t>     Cultural Competency in Nonprofit Capacity Building</a:t>
            </a:r>
            <a:r>
              <a:rPr lang="en-US" sz="3200" dirty="0" smtClean="0"/>
              <a:t>,</a:t>
            </a:r>
          </a:p>
          <a:p>
            <a:pPr>
              <a:buNone/>
            </a:pPr>
            <a:r>
              <a:rPr lang="en-US" sz="3200" dirty="0" smtClean="0"/>
              <a:t>      by </a:t>
            </a:r>
            <a:r>
              <a:rPr lang="en-US" sz="3200" dirty="0" err="1" smtClean="0"/>
              <a:t>Satterwhite</a:t>
            </a:r>
            <a:r>
              <a:rPr lang="en-US" sz="3200" dirty="0" smtClean="0"/>
              <a:t>, </a:t>
            </a:r>
            <a:r>
              <a:rPr lang="en-US" sz="3200" dirty="0" err="1" smtClean="0"/>
              <a:t>Teng</a:t>
            </a:r>
            <a:r>
              <a:rPr lang="en-US" sz="3200" dirty="0" smtClean="0"/>
              <a:t>, and </a:t>
            </a:r>
            <a:r>
              <a:rPr lang="en-US" sz="3200" dirty="0" err="1" smtClean="0"/>
              <a:t>Fernandopulle</a:t>
            </a:r>
            <a:endParaRPr lang="en-US" sz="3200" dirty="0" smtClean="0"/>
          </a:p>
          <a:p>
            <a:pPr>
              <a:buNone/>
            </a:pPr>
            <a:endParaRPr lang="en-US" sz="3200" b="1" dirty="0" smtClean="0"/>
          </a:p>
          <a:p>
            <a:pPr>
              <a:buNone/>
            </a:pPr>
            <a:r>
              <a:rPr lang="en-US" sz="3200" b="1" dirty="0" smtClean="0"/>
              <a:t>      Multicultural Organizational Development</a:t>
            </a:r>
            <a:r>
              <a:rPr lang="en-US" sz="3200" dirty="0" smtClean="0"/>
              <a:t>, </a:t>
            </a:r>
          </a:p>
          <a:p>
            <a:pPr>
              <a:buNone/>
            </a:pPr>
            <a:r>
              <a:rPr lang="en-US" sz="3200" dirty="0" smtClean="0"/>
              <a:t>      by </a:t>
            </a:r>
            <a:r>
              <a:rPr lang="en-US" sz="3200" dirty="0" err="1" smtClean="0"/>
              <a:t>Mayeno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 - </a:t>
            </a:r>
            <a:r>
              <a:rPr lang="en-US" sz="2300" dirty="0" err="1" smtClean="0"/>
              <a:t>CompassPoint</a:t>
            </a:r>
            <a:r>
              <a:rPr lang="en-US" sz="2300" dirty="0" smtClean="0"/>
              <a:t> and California Endowment (2007)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754328" y="1914141"/>
            <a:ext cx="2932472" cy="452822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400" b="1" dirty="0" smtClean="0"/>
              <a:t>     </a:t>
            </a:r>
          </a:p>
          <a:p>
            <a:pPr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 Technical Assistance and Progressive Organizations </a:t>
            </a:r>
            <a:r>
              <a:rPr lang="en-US" sz="2200" dirty="0" smtClean="0"/>
              <a:t>for Social Change in Communities of Color, by Guerra  (1998) </a:t>
            </a:r>
            <a:r>
              <a:rPr lang="en-US" sz="2200" dirty="0" smtClean="0">
                <a:hlinkClick r:id="rId2"/>
              </a:rPr>
              <a:t>http://comm-org.wisc.edu/papers99/guerra.htm</a:t>
            </a:r>
            <a:r>
              <a:rPr lang="en-US" sz="2200" dirty="0" smtClean="0"/>
              <a:t> </a:t>
            </a:r>
          </a:p>
          <a:p>
            <a:pPr>
              <a:buNone/>
            </a:pPr>
            <a:endParaRPr lang="en-US" sz="2200" b="1" dirty="0" smtClean="0"/>
          </a:p>
          <a:p>
            <a:pPr>
              <a:buNone/>
            </a:pPr>
            <a:r>
              <a:rPr lang="en-US" sz="2200" b="1" dirty="0" smtClean="0"/>
              <a:t>      Capacity Building Work with Social Justice Organizations, </a:t>
            </a:r>
            <a:r>
              <a:rPr lang="en-US" sz="2200" dirty="0" smtClean="0"/>
              <a:t>by </a:t>
            </a:r>
            <a:r>
              <a:rPr lang="en-US" sz="2200" dirty="0" err="1" smtClean="0"/>
              <a:t>Philbin</a:t>
            </a:r>
            <a:r>
              <a:rPr lang="en-US" sz="2200" dirty="0" smtClean="0"/>
              <a:t> (1996)</a:t>
            </a:r>
            <a:endParaRPr lang="en-US" sz="22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BOOK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MONOGRAPHS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&amp; MORE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6760" y="5626100"/>
            <a:ext cx="6089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rgbClr val="3C78A2"/>
                </a:solidFill>
              </a:rPr>
              <a:t>   </a:t>
            </a:r>
            <a:r>
              <a:rPr lang="en-US" sz="2000" b="1" dirty="0" smtClean="0">
                <a:solidFill>
                  <a:srgbClr val="3C78A2"/>
                </a:solidFill>
              </a:rPr>
              <a:t>    RESOURCE BANK: </a:t>
            </a:r>
            <a:r>
              <a:rPr lang="en-US" sz="2000" dirty="0" smtClean="0">
                <a:solidFill>
                  <a:srgbClr val="3C78A2"/>
                </a:solidFill>
              </a:rPr>
              <a:t>Roadmapconsulting.org  </a:t>
            </a:r>
          </a:p>
        </p:txBody>
      </p:sp>
    </p:spTree>
    <p:extLst>
      <p:ext uri="{BB962C8B-B14F-4D97-AF65-F5344CB8AC3E}">
        <p14:creationId xmlns:p14="http://schemas.microsoft.com/office/powerpoint/2010/main" val="369066458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30199"/>
            <a:ext cx="7772400" cy="1667051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200" b="1" dirty="0">
                <a:solidFill>
                  <a:srgbClr val="3C78A2"/>
                </a:solidFill>
                <a:latin typeface="Tahoma" charset="0"/>
              </a:rPr>
              <a:t>Key Concepts and Findings</a:t>
            </a:r>
            <a:r>
              <a:rPr lang="en-US" sz="3200" b="1" dirty="0" smtClean="0">
                <a:solidFill>
                  <a:srgbClr val="3C78A2"/>
                </a:solidFill>
                <a:latin typeface="Tahoma" charset="0"/>
              </a:rPr>
              <a:t>:</a:t>
            </a:r>
            <a:br>
              <a:rPr lang="en-US" sz="3200" b="1" dirty="0" smtClean="0">
                <a:solidFill>
                  <a:srgbClr val="3C78A2"/>
                </a:solidFill>
                <a:latin typeface="Tahoma" charset="0"/>
              </a:rPr>
            </a:br>
            <a:r>
              <a:rPr lang="en-US" sz="3200" b="1" dirty="0" smtClean="0">
                <a:solidFill>
                  <a:srgbClr val="3C78A2"/>
                </a:solidFill>
                <a:latin typeface="Tahoma" charset="0"/>
              </a:rPr>
              <a:t> </a:t>
            </a:r>
            <a:r>
              <a:rPr lang="en-US" sz="3200" b="1" dirty="0">
                <a:solidFill>
                  <a:srgbClr val="3C78A2"/>
                </a:solidFill>
                <a:latin typeface="Tahoma" charset="0"/>
              </a:rPr>
              <a:t>Defining </a:t>
            </a:r>
            <a:r>
              <a:rPr lang="en-US" sz="3200" b="1" dirty="0" smtClean="0">
                <a:solidFill>
                  <a:srgbClr val="3C78A2"/>
                </a:solidFill>
                <a:latin typeface="Tahoma" charset="0"/>
              </a:rPr>
              <a:t>Characteristics </a:t>
            </a:r>
            <a:r>
              <a:rPr lang="en-US" sz="3200" dirty="0" smtClean="0">
                <a:solidFill>
                  <a:srgbClr val="3C78A2"/>
                </a:solidFill>
                <a:latin typeface="Tahoma" charset="0"/>
              </a:rPr>
              <a:t/>
            </a:r>
            <a:br>
              <a:rPr lang="en-US" sz="3200" dirty="0" smtClean="0">
                <a:solidFill>
                  <a:srgbClr val="3C78A2"/>
                </a:solidFill>
                <a:latin typeface="Tahoma" charset="0"/>
              </a:rPr>
            </a:br>
            <a:r>
              <a:rPr lang="en-US" sz="2800" dirty="0" smtClean="0">
                <a:solidFill>
                  <a:srgbClr val="3C78A2"/>
                </a:solidFill>
                <a:latin typeface="Tahoma" charset="0"/>
              </a:rPr>
              <a:t>of Culturally Competent Capacity Building</a:t>
            </a:r>
            <a:endParaRPr lang="en-US" sz="2800" b="1" dirty="0">
              <a:solidFill>
                <a:srgbClr val="3C78A2"/>
              </a:solidFill>
              <a:latin typeface="Tahoma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18443" y="1997251"/>
            <a:ext cx="8212667" cy="4620289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b="1" dirty="0">
              <a:latin typeface="Tahoma" charset="0"/>
            </a:endParaRPr>
          </a:p>
          <a:p>
            <a:pPr lvl="1" eaLnBrk="1" hangingPunct="1">
              <a:lnSpc>
                <a:spcPct val="80000"/>
              </a:lnSpc>
              <a:buClr>
                <a:schemeClr val="accent2"/>
              </a:buClr>
              <a:buFontTx/>
              <a:buChar char="•"/>
            </a:pPr>
            <a:r>
              <a:rPr lang="en-US" dirty="0">
                <a:solidFill>
                  <a:srgbClr val="3C78A2"/>
                </a:solidFill>
                <a:latin typeface="+mj-lt"/>
                <a:cs typeface="Arial" charset="0"/>
              </a:rPr>
              <a:t>Social change as motivating </a:t>
            </a:r>
            <a:r>
              <a:rPr lang="en-US" dirty="0" smtClean="0">
                <a:solidFill>
                  <a:srgbClr val="3C78A2"/>
                </a:solidFill>
                <a:latin typeface="+mj-lt"/>
                <a:cs typeface="Arial" charset="0"/>
              </a:rPr>
              <a:t>force</a:t>
            </a:r>
            <a:endParaRPr lang="en-US" dirty="0" smtClean="0">
              <a:solidFill>
                <a:srgbClr val="3C78A2"/>
              </a:solidFill>
              <a:latin typeface="+mj-lt"/>
              <a:cs typeface="Times New Roman" charset="0"/>
            </a:endParaRPr>
          </a:p>
          <a:p>
            <a:pPr lvl="1" eaLnBrk="1" hangingPunct="1">
              <a:lnSpc>
                <a:spcPct val="80000"/>
              </a:lnSpc>
              <a:buClr>
                <a:schemeClr val="accent2"/>
              </a:buClr>
              <a:buFontTx/>
              <a:buChar char="•"/>
            </a:pPr>
            <a:r>
              <a:rPr lang="en-US" dirty="0" smtClean="0">
                <a:solidFill>
                  <a:srgbClr val="3C78A2"/>
                </a:solidFill>
                <a:latin typeface="+mj-lt"/>
                <a:cs typeface="Arial" charset="0"/>
              </a:rPr>
              <a:t>Active exploration of cultural bases </a:t>
            </a:r>
            <a:r>
              <a:rPr lang="en-US" i="1" dirty="0" smtClean="0">
                <a:solidFill>
                  <a:srgbClr val="3C78A2"/>
                </a:solidFill>
                <a:latin typeface="+mj-lt"/>
                <a:cs typeface="Arial" charset="0"/>
              </a:rPr>
              <a:t>including</a:t>
            </a:r>
            <a:r>
              <a:rPr lang="en-US" dirty="0" smtClean="0">
                <a:solidFill>
                  <a:srgbClr val="3C78A2"/>
                </a:solidFill>
                <a:latin typeface="+mj-lt"/>
                <a:cs typeface="Times New Roman" charset="0"/>
              </a:rPr>
              <a:t> gender, generation, </a:t>
            </a:r>
            <a:r>
              <a:rPr lang="en-US" dirty="0" smtClean="0">
                <a:solidFill>
                  <a:srgbClr val="3C78A2"/>
                </a:solidFill>
                <a:latin typeface="+mj-lt"/>
                <a:cs typeface="Arial" charset="0"/>
              </a:rPr>
              <a:t>geography, historical context, religion, sexuality, socioeconomic background</a:t>
            </a:r>
            <a:endParaRPr lang="en-US" dirty="0" smtClean="0">
              <a:solidFill>
                <a:srgbClr val="3C78A2"/>
              </a:solidFill>
              <a:latin typeface="+mj-lt"/>
              <a:cs typeface="Times New Roman" charset="0"/>
            </a:endParaRPr>
          </a:p>
          <a:p>
            <a:pPr lvl="1" eaLnBrk="1" hangingPunct="1">
              <a:lnSpc>
                <a:spcPct val="80000"/>
              </a:lnSpc>
              <a:buClr>
                <a:schemeClr val="accent2"/>
              </a:buClr>
              <a:buFontTx/>
              <a:buChar char="•"/>
            </a:pPr>
            <a:r>
              <a:rPr lang="en-US" dirty="0" smtClean="0">
                <a:solidFill>
                  <a:srgbClr val="3C78A2"/>
                </a:solidFill>
                <a:latin typeface="+mj-lt"/>
                <a:cs typeface="Arial" charset="0"/>
              </a:rPr>
              <a:t>Sharing </a:t>
            </a:r>
            <a:r>
              <a:rPr lang="en-US" dirty="0">
                <a:solidFill>
                  <a:srgbClr val="3C78A2"/>
                </a:solidFill>
                <a:latin typeface="+mj-lt"/>
                <a:cs typeface="Arial" charset="0"/>
              </a:rPr>
              <a:t>and building power</a:t>
            </a:r>
            <a:endParaRPr lang="en-US" dirty="0">
              <a:solidFill>
                <a:srgbClr val="3C78A2"/>
              </a:solidFill>
              <a:latin typeface="+mj-lt"/>
              <a:cs typeface="Times New Roman" charset="0"/>
            </a:endParaRPr>
          </a:p>
          <a:p>
            <a:pPr lvl="1" eaLnBrk="1" hangingPunct="1">
              <a:lnSpc>
                <a:spcPct val="80000"/>
              </a:lnSpc>
              <a:buClr>
                <a:schemeClr val="accent2"/>
              </a:buClr>
              <a:buFontTx/>
              <a:buChar char="•"/>
            </a:pPr>
            <a:r>
              <a:rPr lang="en-US" dirty="0">
                <a:solidFill>
                  <a:srgbClr val="3C78A2"/>
                </a:solidFill>
                <a:latin typeface="+mj-lt"/>
                <a:cs typeface="Arial" charset="0"/>
              </a:rPr>
              <a:t>Modeling and facilitating learning</a:t>
            </a:r>
            <a:endParaRPr lang="en-US" dirty="0">
              <a:solidFill>
                <a:srgbClr val="3C78A2"/>
              </a:solidFill>
              <a:latin typeface="+mj-lt"/>
              <a:cs typeface="Times New Roman" charset="0"/>
            </a:endParaRPr>
          </a:p>
          <a:p>
            <a:pPr lvl="1" eaLnBrk="1" hangingPunct="1">
              <a:lnSpc>
                <a:spcPct val="80000"/>
              </a:lnSpc>
              <a:buClr>
                <a:schemeClr val="accent2"/>
              </a:buClr>
              <a:buFontTx/>
              <a:buChar char="•"/>
            </a:pPr>
            <a:r>
              <a:rPr lang="en-US" dirty="0">
                <a:solidFill>
                  <a:srgbClr val="3C78A2"/>
                </a:solidFill>
                <a:latin typeface="+mj-lt"/>
                <a:cs typeface="Arial" charset="0"/>
              </a:rPr>
              <a:t>Breaking silence</a:t>
            </a:r>
            <a:endParaRPr lang="en-US" dirty="0">
              <a:solidFill>
                <a:srgbClr val="3C78A2"/>
              </a:solidFill>
              <a:latin typeface="+mj-lt"/>
              <a:cs typeface="Times New Roman" charset="0"/>
            </a:endParaRPr>
          </a:p>
          <a:p>
            <a:pPr lvl="1" eaLnBrk="1" hangingPunct="1">
              <a:lnSpc>
                <a:spcPct val="80000"/>
              </a:lnSpc>
              <a:buClr>
                <a:schemeClr val="accent2"/>
              </a:buClr>
              <a:buFontTx/>
              <a:buChar char="•"/>
            </a:pPr>
            <a:r>
              <a:rPr lang="en-US" dirty="0">
                <a:solidFill>
                  <a:srgbClr val="3C78A2"/>
                </a:solidFill>
                <a:latin typeface="+mj-lt"/>
                <a:cs typeface="Arial" charset="0"/>
              </a:rPr>
              <a:t>Building principled relationships</a:t>
            </a:r>
            <a:endParaRPr lang="en-US" dirty="0">
              <a:solidFill>
                <a:srgbClr val="3C78A2"/>
              </a:solidFill>
              <a:latin typeface="+mj-lt"/>
              <a:cs typeface="Times New Roman" charset="0"/>
            </a:endParaRPr>
          </a:p>
          <a:p>
            <a:pPr lvl="1" eaLnBrk="1" hangingPunct="1">
              <a:lnSpc>
                <a:spcPct val="80000"/>
              </a:lnSpc>
              <a:buClr>
                <a:schemeClr val="accent2"/>
              </a:buClr>
              <a:buFontTx/>
              <a:buChar char="•"/>
            </a:pPr>
            <a:r>
              <a:rPr lang="en-US" dirty="0">
                <a:solidFill>
                  <a:srgbClr val="3C78A2"/>
                </a:solidFill>
                <a:latin typeface="+mj-lt"/>
                <a:cs typeface="Arial" charset="0"/>
              </a:rPr>
              <a:t>Structuring work with a cultural lens</a:t>
            </a:r>
          </a:p>
          <a:p>
            <a:pPr marL="457200" lvl="1" indent="0" eaLnBrk="1" hangingPunct="1">
              <a:lnSpc>
                <a:spcPct val="80000"/>
              </a:lnSpc>
              <a:buClr>
                <a:schemeClr val="accent2"/>
              </a:buClr>
              <a:buNone/>
            </a:pPr>
            <a:endParaRPr lang="en-US" sz="2200" dirty="0">
              <a:latin typeface="+mj-lt"/>
              <a:cs typeface="Arial" charset="0"/>
            </a:endParaRPr>
          </a:p>
          <a:p>
            <a:pPr marL="457200" lvl="1" indent="0" eaLnBrk="1" hangingPunct="1">
              <a:lnSpc>
                <a:spcPct val="80000"/>
              </a:lnSpc>
              <a:buClr>
                <a:schemeClr val="accent2"/>
              </a:buClr>
              <a:buNone/>
            </a:pPr>
            <a:r>
              <a:rPr lang="en-US" sz="2200" dirty="0" smtClean="0">
                <a:latin typeface="+mj-lt"/>
                <a:cs typeface="Arial" charset="0"/>
              </a:rPr>
              <a:t>Source: Alliance </a:t>
            </a:r>
            <a:r>
              <a:rPr lang="en-US" sz="2200" dirty="0">
                <a:latin typeface="+mj-lt"/>
                <a:cs typeface="Arial" charset="0"/>
              </a:rPr>
              <a:t>for Nonprofit Management (CCI </a:t>
            </a:r>
            <a:r>
              <a:rPr lang="en-US" sz="2200" dirty="0" smtClean="0">
                <a:latin typeface="+mj-lt"/>
                <a:cs typeface="Arial" charset="0"/>
              </a:rPr>
              <a:t>research</a:t>
            </a:r>
            <a:r>
              <a:rPr lang="en-US" sz="2200" dirty="0">
                <a:latin typeface="+mj-lt"/>
                <a:cs typeface="Arial" charset="0"/>
              </a:rPr>
              <a:t>)</a:t>
            </a:r>
          </a:p>
          <a:p>
            <a:pPr lvl="1" eaLnBrk="1" hangingPunct="1">
              <a:lnSpc>
                <a:spcPct val="80000"/>
              </a:lnSpc>
              <a:buClr>
                <a:schemeClr val="accent2"/>
              </a:buClr>
              <a:buFontTx/>
              <a:buNone/>
            </a:pPr>
            <a:endParaRPr lang="en-US" sz="2200" dirty="0">
              <a:latin typeface="+mj-lt"/>
              <a:cs typeface="Arial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0367719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/>
              <a:t>Internalized Superiority</a:t>
            </a:r>
            <a:endParaRPr lang="en-US" sz="3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29096729"/>
              </p:ext>
            </p:extLst>
          </p:nvPr>
        </p:nvGraphicFramePr>
        <p:xfrm>
          <a:off x="628630" y="1195988"/>
          <a:ext cx="8176305" cy="5268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142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/>
              <a:t>Internalized Oppression</a:t>
            </a:r>
            <a:endParaRPr lang="en-US" sz="3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1161265"/>
              </p:ext>
            </p:extLst>
          </p:nvPr>
        </p:nvGraphicFramePr>
        <p:xfrm>
          <a:off x="457200" y="1396999"/>
          <a:ext cx="8229600" cy="5136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750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Dialogue With You…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800" dirty="0" smtClean="0">
              <a:solidFill>
                <a:srgbClr val="3C78A2"/>
              </a:solidFill>
            </a:endParaRPr>
          </a:p>
          <a:p>
            <a:r>
              <a:rPr lang="en-US" dirty="0" smtClean="0">
                <a:solidFill>
                  <a:srgbClr val="3C78A2"/>
                </a:solidFill>
              </a:rPr>
              <a:t>Think of a social justice organization you have worked with, what was </a:t>
            </a:r>
            <a:r>
              <a:rPr lang="en-US" b="1" dirty="0" smtClean="0">
                <a:solidFill>
                  <a:srgbClr val="3C78A2"/>
                </a:solidFill>
              </a:rPr>
              <a:t>most inspiring and different </a:t>
            </a:r>
            <a:r>
              <a:rPr lang="en-US" dirty="0" smtClean="0">
                <a:solidFill>
                  <a:srgbClr val="3C78A2"/>
                </a:solidFill>
              </a:rPr>
              <a:t>about them?</a:t>
            </a:r>
          </a:p>
          <a:p>
            <a:endParaRPr lang="en-US" dirty="0" smtClean="0">
              <a:solidFill>
                <a:srgbClr val="3C78A2"/>
              </a:solidFill>
            </a:endParaRPr>
          </a:p>
          <a:p>
            <a:pPr marL="0" indent="0">
              <a:buNone/>
            </a:pPr>
            <a:endParaRPr lang="en-US" sz="800" dirty="0">
              <a:solidFill>
                <a:srgbClr val="3C78A2"/>
              </a:solidFill>
            </a:endParaRPr>
          </a:p>
          <a:p>
            <a:r>
              <a:rPr lang="en-US" dirty="0" smtClean="0">
                <a:solidFill>
                  <a:srgbClr val="3C78A2"/>
                </a:solidFill>
              </a:rPr>
              <a:t>What </a:t>
            </a:r>
            <a:r>
              <a:rPr lang="en-US" b="1" dirty="0" smtClean="0">
                <a:solidFill>
                  <a:srgbClr val="3C78A2"/>
                </a:solidFill>
              </a:rPr>
              <a:t>challenges you </a:t>
            </a:r>
            <a:r>
              <a:rPr lang="en-US" dirty="0" smtClean="0">
                <a:solidFill>
                  <a:srgbClr val="3C78A2"/>
                </a:solidFill>
              </a:rPr>
              <a:t>most about working with social justice groups?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</a:t>
            </a:r>
            <a:r>
              <a:rPr lang="en-US" dirty="0" err="1" smtClean="0"/>
              <a:t>RoadMap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457200" y="1339889"/>
            <a:ext cx="5161280" cy="5273001"/>
          </a:xfrm>
        </p:spPr>
        <p:txBody>
          <a:bodyPr>
            <a:norm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en-US" sz="19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sz="2000" b="1" dirty="0" err="1" smtClean="0">
                <a:solidFill>
                  <a:srgbClr val="3C78A2"/>
                </a:solidFill>
              </a:rPr>
              <a:t>Misson</a:t>
            </a:r>
            <a:r>
              <a:rPr lang="en-US" sz="2000" b="1" dirty="0" smtClean="0">
                <a:solidFill>
                  <a:srgbClr val="3C78A2"/>
                </a:solidFill>
              </a:rPr>
              <a:t>:</a:t>
            </a:r>
            <a:r>
              <a:rPr lang="en-US" sz="2000" dirty="0" smtClean="0">
                <a:solidFill>
                  <a:srgbClr val="3C78A2"/>
                </a:solidFill>
              </a:rPr>
              <a:t>  To strengthen the social justice sector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sz="2000" dirty="0" smtClean="0">
                <a:solidFill>
                  <a:srgbClr val="3C78A2"/>
                </a:solidFill>
              </a:rPr>
              <a:t>through capacity building.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en-US" sz="800" dirty="0" smtClean="0">
              <a:solidFill>
                <a:srgbClr val="3C78A2"/>
              </a:solidFill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sz="2000" b="1" dirty="0" smtClean="0">
                <a:solidFill>
                  <a:srgbClr val="3C78A2"/>
                </a:solidFill>
              </a:rPr>
              <a:t>Key Goal: </a:t>
            </a:r>
            <a:r>
              <a:rPr lang="en-US" sz="2000" dirty="0" smtClean="0">
                <a:solidFill>
                  <a:srgbClr val="3C78A2"/>
                </a:solidFill>
              </a:rPr>
              <a:t>To fuel better organizational and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sz="2000" dirty="0" smtClean="0">
                <a:solidFill>
                  <a:srgbClr val="3C78A2"/>
                </a:solidFill>
              </a:rPr>
              <a:t>movement performance and sustainability. </a:t>
            </a:r>
          </a:p>
          <a:p>
            <a:pPr marL="0" indent="0">
              <a:buNone/>
            </a:pPr>
            <a:endParaRPr lang="en-US" sz="800" dirty="0" smtClean="0">
              <a:solidFill>
                <a:srgbClr val="3C78A2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3C78A2"/>
                </a:solidFill>
              </a:rPr>
              <a:t>Composition: </a:t>
            </a:r>
            <a:r>
              <a:rPr lang="en-US" sz="2000" dirty="0" smtClean="0">
                <a:solidFill>
                  <a:srgbClr val="3C78A2"/>
                </a:solidFill>
              </a:rPr>
              <a:t>A national network of 16 Core and 45 Affiliate consultants, progeny of FACT and  having served 70 social justice groups and more than 100 consulting projects.</a:t>
            </a:r>
          </a:p>
          <a:p>
            <a:pPr marL="0" indent="0">
              <a:buNone/>
            </a:pPr>
            <a:endParaRPr lang="en-US" sz="800" dirty="0">
              <a:solidFill>
                <a:srgbClr val="3C78A2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3C78A2"/>
                </a:solidFill>
              </a:rPr>
              <a:t>Approach:</a:t>
            </a:r>
            <a:r>
              <a:rPr lang="en-US" sz="2000" dirty="0" smtClean="0">
                <a:solidFill>
                  <a:srgbClr val="3C78A2"/>
                </a:solidFill>
              </a:rPr>
              <a:t>  Intensive capacity building, learning lab projects to advance the field and coaching for social justice leaders.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80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1 Título"/>
          <p:cNvSpPr txBox="1">
            <a:spLocks/>
          </p:cNvSpPr>
          <p:nvPr/>
        </p:nvSpPr>
        <p:spPr>
          <a:xfrm>
            <a:off x="2800350" y="6265863"/>
            <a:ext cx="3743325" cy="47625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1 Título"/>
          <p:cNvSpPr txBox="1">
            <a:spLocks/>
          </p:cNvSpPr>
          <p:nvPr/>
        </p:nvSpPr>
        <p:spPr>
          <a:xfrm>
            <a:off x="0" y="265431"/>
            <a:ext cx="8240714" cy="8636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lnSpc>
                <a:spcPts val="576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HN" sz="2800" b="1" dirty="0" smtClean="0">
                <a:solidFill>
                  <a:schemeClr val="bg1"/>
                </a:solidFill>
              </a:rPr>
              <a:t>     LEARNING LAB PROGRAM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" y="1093154"/>
            <a:ext cx="5976937" cy="33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        Advancing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knowledge about </a:t>
            </a:r>
            <a:r>
              <a:rPr lang="en-US" sz="16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what is working and why… </a:t>
            </a: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823941048"/>
              </p:ext>
            </p:extLst>
          </p:nvPr>
        </p:nvGraphicFramePr>
        <p:xfrm>
          <a:off x="142241" y="1551624"/>
          <a:ext cx="9143999" cy="4897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8640960" cy="464873"/>
          </a:xfrm>
          <a:solidFill>
            <a:srgbClr val="FFFFFF"/>
          </a:solidFill>
        </p:spPr>
        <p:txBody>
          <a:bodyPr/>
          <a:lstStyle/>
          <a:p>
            <a:r>
              <a:rPr lang="fr-FR" sz="2000" b="1" dirty="0" smtClean="0">
                <a:solidFill>
                  <a:srgbClr val="005490"/>
                </a:solidFill>
              </a:rPr>
              <a:t>MHO: </a:t>
            </a:r>
            <a:r>
              <a:rPr lang="fr-FR" sz="2000" b="1" dirty="0" err="1" smtClean="0">
                <a:solidFill>
                  <a:srgbClr val="005490"/>
                </a:solidFill>
              </a:rPr>
              <a:t>Supporting</a:t>
            </a:r>
            <a:r>
              <a:rPr lang="fr-FR" sz="2000" b="1" dirty="0" smtClean="0">
                <a:solidFill>
                  <a:srgbClr val="005490"/>
                </a:solidFill>
              </a:rPr>
              <a:t> </a:t>
            </a:r>
            <a:r>
              <a:rPr lang="fr-FR" sz="2000" b="1" dirty="0" err="1" smtClean="0">
                <a:solidFill>
                  <a:srgbClr val="005490"/>
                </a:solidFill>
              </a:rPr>
              <a:t>Assessment</a:t>
            </a:r>
            <a:r>
              <a:rPr lang="fr-FR" sz="2000" b="1" dirty="0" smtClean="0">
                <a:solidFill>
                  <a:srgbClr val="005490"/>
                </a:solidFill>
              </a:rPr>
              <a:t>, </a:t>
            </a:r>
            <a:r>
              <a:rPr lang="fr-FR" sz="2000" b="1" dirty="0" err="1" smtClean="0">
                <a:solidFill>
                  <a:srgbClr val="005490"/>
                </a:solidFill>
              </a:rPr>
              <a:t>Reflection</a:t>
            </a:r>
            <a:r>
              <a:rPr lang="fr-FR" sz="2000" b="1" dirty="0" smtClean="0">
                <a:solidFill>
                  <a:srgbClr val="005490"/>
                </a:solidFill>
              </a:rPr>
              <a:t> and Learning for Action</a:t>
            </a:r>
            <a:endParaRPr lang="fr-FR" sz="2000" b="1" dirty="0">
              <a:solidFill>
                <a:srgbClr val="00549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148064" y="1700808"/>
            <a:ext cx="3816424" cy="5006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endParaRPr lang="pl-PL" sz="200" b="1" dirty="0" smtClean="0">
              <a:solidFill>
                <a:schemeClr val="accent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</a:pPr>
            <a:endParaRPr lang="pl-PL" sz="200" b="1" dirty="0">
              <a:solidFill>
                <a:schemeClr val="accent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</a:pPr>
            <a:endParaRPr lang="pl-PL" sz="200" b="1" dirty="0" smtClean="0">
              <a:solidFill>
                <a:schemeClr val="accent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</a:pPr>
            <a:endParaRPr lang="pl-PL" sz="200" b="1" dirty="0" smtClean="0">
              <a:solidFill>
                <a:schemeClr val="accent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/>
              <a:buChar char="•"/>
            </a:pP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Specifically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designed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for </a:t>
            </a:r>
            <a:r>
              <a:rPr lang="pl-PL" sz="1600" dirty="0" err="1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</a:t>
            </a: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ocial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pl-PL" sz="1600" dirty="0" err="1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j</a:t>
            </a: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ustice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pl-PL" sz="1600" dirty="0" err="1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</a:t>
            </a: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rganizations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/>
              <a:buChar char="•"/>
            </a:pPr>
            <a:endParaRPr lang="pl-PL" sz="200" dirty="0" smtClean="0">
              <a:solidFill>
                <a:schemeClr val="accent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/>
              <a:buChar char="•"/>
            </a:pP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Easy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online </a:t>
            </a: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tool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administered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to 300 plus </a:t>
            </a: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organizations</a:t>
            </a:r>
            <a:endParaRPr lang="pl-PL" sz="1600" dirty="0" smtClean="0">
              <a:solidFill>
                <a:schemeClr val="accent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/>
              <a:buChar char="•"/>
            </a:pPr>
            <a:endParaRPr lang="pl-PL" sz="200" dirty="0" smtClean="0">
              <a:solidFill>
                <a:schemeClr val="accent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/>
              <a:buChar char="•"/>
            </a:pP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Alignment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and </a:t>
            </a:r>
            <a:r>
              <a:rPr lang="pl-PL" sz="1600" dirty="0" err="1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</a:t>
            </a: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ivergence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scale</a:t>
            </a:r>
            <a:endParaRPr lang="pl-PL" sz="1600" dirty="0" smtClean="0">
              <a:solidFill>
                <a:schemeClr val="accent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/>
              <a:buChar char="•"/>
            </a:pP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Available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in Spanish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endParaRPr lang="pl-PL" sz="200" dirty="0" smtClean="0">
              <a:solidFill>
                <a:schemeClr val="accent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/>
              <a:buChar char="•"/>
            </a:pP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Opportunity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for </a:t>
            </a: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organization-wide</a:t>
            </a:r>
            <a:endParaRPr lang="pl-PL" sz="1600" dirty="0" smtClean="0">
              <a:solidFill>
                <a:schemeClr val="accent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    </a:t>
            </a:r>
            <a:r>
              <a:rPr lang="pl-PL" sz="1600" dirty="0" err="1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dialogue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and learning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endParaRPr lang="pl-PL" sz="200" dirty="0" smtClean="0">
              <a:solidFill>
                <a:schemeClr val="accent1">
                  <a:lumMod val="7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/>
              <a:buChar char="•"/>
            </a:pPr>
            <a:endParaRPr lang="pl-PL" sz="1600" dirty="0" smtClean="0">
              <a:solidFill>
                <a:srgbClr val="7F7F7F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/>
              <a:buChar char="•"/>
            </a:pPr>
            <a:endParaRPr lang="pl-PL" sz="1600" b="1" dirty="0" smtClean="0">
              <a:solidFill>
                <a:srgbClr val="7F7F7F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Font typeface="Arial"/>
              <a:buChar char="•"/>
            </a:pPr>
            <a:endParaRPr lang="pl-PL" sz="1600" b="1" dirty="0" smtClean="0">
              <a:solidFill>
                <a:srgbClr val="7F7F7F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3517638" y="1551332"/>
            <a:ext cx="0" cy="399021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611560" y="1196752"/>
            <a:ext cx="4104456" cy="4248472"/>
            <a:chOff x="4051921" y="1553464"/>
            <a:chExt cx="4560506" cy="4021173"/>
          </a:xfrm>
        </p:grpSpPr>
        <p:grpSp>
          <p:nvGrpSpPr>
            <p:cNvPr id="12" name="Group 11"/>
            <p:cNvGrpSpPr/>
            <p:nvPr/>
          </p:nvGrpSpPr>
          <p:grpSpPr>
            <a:xfrm>
              <a:off x="4051921" y="1553464"/>
              <a:ext cx="4560506" cy="4021173"/>
              <a:chOff x="4273530" y="1165098"/>
              <a:chExt cx="3548269" cy="3015880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73530" y="1165098"/>
                <a:ext cx="3548269" cy="3015880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50906" y="1337912"/>
                <a:ext cx="3196551" cy="1809901"/>
              </a:xfrm>
              <a:prstGeom prst="rect">
                <a:avLst/>
              </a:prstGeom>
            </p:spPr>
          </p:pic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967" y="1775161"/>
              <a:ext cx="4104381" cy="2421923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1259632" y="5661248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5490"/>
                </a:solidFill>
              </a:rPr>
              <a:t>m</a:t>
            </a:r>
            <a:r>
              <a:rPr lang="en-US" dirty="0" err="1" smtClean="0">
                <a:solidFill>
                  <a:srgbClr val="005490"/>
                </a:solidFill>
              </a:rPr>
              <a:t>yhealthyorganization.org</a:t>
            </a:r>
            <a:endParaRPr lang="en-US" dirty="0">
              <a:solidFill>
                <a:srgbClr val="00549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32656"/>
            <a:ext cx="6480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980728"/>
            <a:ext cx="3312368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9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3-08-07 at 8.34.2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29" y="308996"/>
            <a:ext cx="7918823" cy="636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68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8-07 at 9.31.3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94" y="0"/>
            <a:ext cx="84118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83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M_Powerpoint_Templat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RM_Powerpoint_Template.pot</Template>
  <TotalTime>10289</TotalTime>
  <Words>1943</Words>
  <Application>Microsoft Macintosh PowerPoint</Application>
  <PresentationFormat>On-screen Show (4:3)</PresentationFormat>
  <Paragraphs>402</Paragraphs>
  <Slides>38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RM_Powerpoint_Template</vt:lpstr>
      <vt:lpstr>1_Custom Design</vt:lpstr>
      <vt:lpstr>Custom Design</vt:lpstr>
      <vt:lpstr>2_Custom Design</vt:lpstr>
      <vt:lpstr>Innovations in Cultural Competency: Seeking Justice, Building Capacity</vt:lpstr>
      <vt:lpstr>Overview</vt:lpstr>
      <vt:lpstr>Learning Objectives</vt:lpstr>
      <vt:lpstr>A Dialogue With You…</vt:lpstr>
      <vt:lpstr>About RoadMap</vt:lpstr>
      <vt:lpstr>PowerPoint Presentation</vt:lpstr>
      <vt:lpstr>MHO: Supporting Assessment, Reflection and Learning for Action</vt:lpstr>
      <vt:lpstr>PowerPoint Presentation</vt:lpstr>
      <vt:lpstr>PowerPoint Presentation</vt:lpstr>
      <vt:lpstr>PowerPoint Presentation</vt:lpstr>
      <vt:lpstr>PowerPoint Presentation</vt:lpstr>
      <vt:lpstr>  What is Our Healthy Alliance Assessment?</vt:lpstr>
      <vt:lpstr>  Overview of OHA Categories</vt:lpstr>
      <vt:lpstr>Overview of OHA Categories</vt:lpstr>
      <vt:lpstr>    OHA Levels and Features</vt:lpstr>
      <vt:lpstr>   OHA Sample Questions</vt:lpstr>
      <vt:lpstr>  Definitions of Key Terms</vt:lpstr>
      <vt:lpstr>What do we mean by the term culture?</vt:lpstr>
      <vt:lpstr>Cultural Competency</vt:lpstr>
      <vt:lpstr>PowerPoint Presentation</vt:lpstr>
      <vt:lpstr>Why Focus on Social Justice Organizations?</vt:lpstr>
      <vt:lpstr>Distinguishing Social Justice Organizations</vt:lpstr>
      <vt:lpstr> Common Characteristics </vt:lpstr>
      <vt:lpstr>Intersectionality: The Impact of Multiple Oppression</vt:lpstr>
      <vt:lpstr>Common Characteristics</vt:lpstr>
      <vt:lpstr>Distinguishing Social Justice Organizations</vt:lpstr>
      <vt:lpstr>PowerPoint Presentation</vt:lpstr>
      <vt:lpstr>  Elements of Organizational Life    Through a Cultural Lens</vt:lpstr>
      <vt:lpstr>PowerPoint Presentation</vt:lpstr>
      <vt:lpstr>PowerPoint Presentation</vt:lpstr>
      <vt:lpstr>  Group Exercise</vt:lpstr>
      <vt:lpstr>  Group Exercise</vt:lpstr>
      <vt:lpstr>PowerPoint Presentation</vt:lpstr>
      <vt:lpstr>PowerPoint Presentation</vt:lpstr>
      <vt:lpstr>SELECTED RESOURCES</vt:lpstr>
      <vt:lpstr>Key Concepts and Findings:  Defining Characteristics  of Culturally Competent Capacity Building</vt:lpstr>
      <vt:lpstr>Internalized Superiority</vt:lpstr>
      <vt:lpstr>Internalized Oppression</vt:lpstr>
    </vt:vector>
  </TitlesOfParts>
  <Company>Strategies for Social Change, LLC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Elsa Ríos</dc:creator>
  <cp:lastModifiedBy>Abigail Wyant</cp:lastModifiedBy>
  <cp:revision>249</cp:revision>
  <cp:lastPrinted>2013-08-08T17:44:33Z</cp:lastPrinted>
  <dcterms:created xsi:type="dcterms:W3CDTF">2012-07-09T22:29:30Z</dcterms:created>
  <dcterms:modified xsi:type="dcterms:W3CDTF">2013-08-23T13:04:24Z</dcterms:modified>
</cp:coreProperties>
</file>